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0"/>
  </p:notesMasterIdLst>
  <p:handoutMasterIdLst>
    <p:handoutMasterId r:id="rId11"/>
  </p:handoutMasterIdLst>
  <p:sldIdLst>
    <p:sldId id="270" r:id="rId5"/>
    <p:sldId id="274" r:id="rId6"/>
    <p:sldId id="272" r:id="rId7"/>
    <p:sldId id="273" r:id="rId8"/>
    <p:sldId id="275"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499"/>
    <a:srgbClr val="41B6E6"/>
    <a:srgbClr val="003087"/>
    <a:srgbClr val="005EB8"/>
    <a:srgbClr val="02B7EA"/>
    <a:srgbClr val="0089D5"/>
    <a:srgbClr val="EBC043"/>
    <a:srgbClr val="4B6BA7"/>
    <a:srgbClr val="DFF1FF"/>
    <a:srgbClr val="DFF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74041" autoAdjust="0"/>
  </p:normalViewPr>
  <p:slideViewPr>
    <p:cSldViewPr snapToGrid="0">
      <p:cViewPr varScale="1">
        <p:scale>
          <a:sx n="92" d="100"/>
          <a:sy n="92" d="100"/>
        </p:scale>
        <p:origin x="1864"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BD62B54-1F9C-C6E5-8847-AB9F818B93A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C90D39FC-B509-2ACC-C97D-5DE131C6B7E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EE1A2EB-58D8-FA44-862D-97FC23A36720}" type="datetimeFigureOut">
              <a:rPr lang="en-GB" smtClean="0"/>
              <a:t>17/09/2026</a:t>
            </a:fld>
            <a:endParaRPr lang="en-GB"/>
          </a:p>
        </p:txBody>
      </p:sp>
      <p:sp>
        <p:nvSpPr>
          <p:cNvPr id="4" name="Footer Placeholder 3">
            <a:extLst>
              <a:ext uri="{FF2B5EF4-FFF2-40B4-BE49-F238E27FC236}">
                <a16:creationId xmlns:a16="http://schemas.microsoft.com/office/drawing/2014/main" id="{F860D86C-2112-6FAC-E14D-44562DA5F61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6F76593B-B3EB-A217-CE98-8E4CDAF6285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698CDCF-1B74-6B44-B2E6-6625290AAAB0}" type="slidenum">
              <a:rPr lang="en-GB" smtClean="0"/>
              <a:t>‹#›</a:t>
            </a:fld>
            <a:endParaRPr lang="en-GB"/>
          </a:p>
        </p:txBody>
      </p:sp>
    </p:spTree>
    <p:extLst>
      <p:ext uri="{BB962C8B-B14F-4D97-AF65-F5344CB8AC3E}">
        <p14:creationId xmlns:p14="http://schemas.microsoft.com/office/powerpoint/2010/main" val="10294234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69005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1AD3F50-5DF5-9E43-AD33-F7669FD0012D}" type="slidenum">
              <a:rPr lang="en-GB" smtClean="0"/>
              <a:t>1</a:t>
            </a:fld>
            <a:endParaRPr lang="en-GB"/>
          </a:p>
        </p:txBody>
      </p:sp>
    </p:spTree>
    <p:extLst>
      <p:ext uri="{BB962C8B-B14F-4D97-AF65-F5344CB8AC3E}">
        <p14:creationId xmlns:p14="http://schemas.microsoft.com/office/powerpoint/2010/main" val="1053600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221CBA-47BA-716E-93B6-EA9356249EED}"/>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9067CBA2-8559-C309-F035-2C1FF80A75C3}"/>
              </a:ext>
            </a:extLst>
          </p:cNvPr>
          <p:cNvSpPr txBox="1">
            <a:spLocks noGrp="1"/>
          </p:cNvSpPr>
          <p:nvPr>
            <p:ph type="body" idx="1"/>
          </p:nvPr>
        </p:nvSpPr>
        <p:spPr>
          <a:xfrm>
            <a:off x="685800" y="4400550"/>
            <a:ext cx="7772400" cy="3600450"/>
          </a:xfrm>
          <a:prstGeom prst="rect">
            <a:avLst/>
          </a:prstGeom>
        </p:spPr>
        <p:txBody>
          <a:bodyPr/>
          <a:lstStyle/>
          <a:p>
            <a:endParaRPr dirty="0"/>
          </a:p>
        </p:txBody>
      </p:sp>
    </p:spTree>
    <p:extLst>
      <p:ext uri="{BB962C8B-B14F-4D97-AF65-F5344CB8AC3E}">
        <p14:creationId xmlns:p14="http://schemas.microsoft.com/office/powerpoint/2010/main" val="33333353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txBox="1">
            <a:spLocks noGrp="1"/>
          </p:cNvSpPr>
          <p:nvPr>
            <p:ph type="body" idx="1"/>
          </p:nvPr>
        </p:nvSpPr>
        <p:spPr>
          <a:xfrm>
            <a:off x="685800" y="4400550"/>
            <a:ext cx="7772400" cy="3600450"/>
          </a:xfrm>
          <a:prstGeom prst="rect">
            <a:avLst/>
          </a:prstGeom>
        </p:spPr>
        <p:txBody>
          <a:bodyPr/>
          <a:lstStyle/>
          <a:p>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txBox="1">
            <a:spLocks noGrp="1"/>
          </p:cNvSpPr>
          <p:nvPr>
            <p:ph type="body" idx="1"/>
          </p:nvPr>
        </p:nvSpPr>
        <p:spPr>
          <a:xfrm>
            <a:off x="685800" y="4400550"/>
            <a:ext cx="7772400" cy="3600450"/>
          </a:xfrm>
          <a:prstGeom prst="rect">
            <a:avLst/>
          </a:prstGeom>
        </p:spPr>
        <p:txBody>
          <a:bodyPr/>
          <a:lstStyle/>
          <a:p>
            <a:endParaRPr dirty="0"/>
          </a:p>
        </p:txBody>
      </p:sp>
    </p:spTree>
    <p:extLst>
      <p:ext uri="{BB962C8B-B14F-4D97-AF65-F5344CB8AC3E}">
        <p14:creationId xmlns:p14="http://schemas.microsoft.com/office/powerpoint/2010/main" val="669586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2DF41E-E5A3-FE8C-2622-EBBDF6E5D9CA}"/>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FF34FF06-36DE-E49E-9E9E-48D14004DFE9}"/>
              </a:ext>
            </a:extLst>
          </p:cNvPr>
          <p:cNvSpPr txBox="1">
            <a:spLocks noGrp="1"/>
          </p:cNvSpPr>
          <p:nvPr>
            <p:ph type="body" idx="1"/>
          </p:nvPr>
        </p:nvSpPr>
        <p:spPr>
          <a:xfrm>
            <a:off x="685800" y="4400550"/>
            <a:ext cx="7772400" cy="3600450"/>
          </a:xfrm>
          <a:prstGeom prst="rect">
            <a:avLst/>
          </a:prstGeom>
        </p:spPr>
        <p:txBody>
          <a:bodyPr/>
          <a:lstStyle/>
          <a:p>
            <a:endParaRPr dirty="0"/>
          </a:p>
        </p:txBody>
      </p:sp>
    </p:spTree>
    <p:extLst>
      <p:ext uri="{BB962C8B-B14F-4D97-AF65-F5344CB8AC3E}">
        <p14:creationId xmlns:p14="http://schemas.microsoft.com/office/powerpoint/2010/main" val="5022445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emf"/></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5527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747FB60-E470-9738-C28F-35C02C69847B}"/>
              </a:ext>
            </a:extLst>
          </p:cNvPr>
          <p:cNvPicPr>
            <a:picLocks noChangeAspect="1"/>
          </p:cNvPicPr>
          <p:nvPr userDrawn="1"/>
        </p:nvPicPr>
        <p:blipFill>
          <a:blip r:embed="rId2"/>
          <a:srcRect/>
          <a:stretch/>
        </p:blipFill>
        <p:spPr>
          <a:xfrm>
            <a:off x="0" y="0"/>
            <a:ext cx="12192000" cy="6858000"/>
          </a:xfrm>
          <a:prstGeom prst="rect">
            <a:avLst/>
          </a:prstGeom>
        </p:spPr>
      </p:pic>
      <p:sp>
        <p:nvSpPr>
          <p:cNvPr id="14" name="TextBox 13">
            <a:extLst>
              <a:ext uri="{FF2B5EF4-FFF2-40B4-BE49-F238E27FC236}">
                <a16:creationId xmlns:a16="http://schemas.microsoft.com/office/drawing/2014/main" id="{77B6A6AC-3002-8F8D-E257-91D83452A587}"/>
              </a:ext>
            </a:extLst>
          </p:cNvPr>
          <p:cNvSpPr txBox="1"/>
          <p:nvPr userDrawn="1"/>
        </p:nvSpPr>
        <p:spPr>
          <a:xfrm>
            <a:off x="9250829" y="6352143"/>
            <a:ext cx="2646890" cy="369332"/>
          </a:xfrm>
          <a:prstGeom prst="rect">
            <a:avLst/>
          </a:prstGeom>
          <a:noFill/>
        </p:spPr>
        <p:txBody>
          <a:bodyPr wrap="square" rtlCol="0">
            <a:spAutoFit/>
          </a:bodyPr>
          <a:lstStyle/>
          <a:p>
            <a:pPr algn="r"/>
            <a:r>
              <a:rPr lang="en-GB" b="1">
                <a:solidFill>
                  <a:srgbClr val="003087"/>
                </a:solidFill>
              </a:rPr>
              <a:t>imerseyside.nhs.uk</a:t>
            </a:r>
          </a:p>
        </p:txBody>
      </p:sp>
      <p:sp>
        <p:nvSpPr>
          <p:cNvPr id="15" name="Title 1">
            <a:extLst>
              <a:ext uri="{FF2B5EF4-FFF2-40B4-BE49-F238E27FC236}">
                <a16:creationId xmlns:a16="http://schemas.microsoft.com/office/drawing/2014/main" id="{9AB5ECFC-4645-C01B-BF4C-430B14B1267A}"/>
              </a:ext>
            </a:extLst>
          </p:cNvPr>
          <p:cNvSpPr>
            <a:spLocks noGrp="1"/>
          </p:cNvSpPr>
          <p:nvPr>
            <p:ph type="ctrTitle" hasCustomPrompt="1"/>
          </p:nvPr>
        </p:nvSpPr>
        <p:spPr>
          <a:xfrm>
            <a:off x="308695" y="1600157"/>
            <a:ext cx="7787090" cy="1381125"/>
          </a:xfrm>
          <a:prstGeom prst="rect">
            <a:avLst/>
          </a:prstGeom>
        </p:spPr>
        <p:txBody>
          <a:bodyPr anchor="t" anchorCtr="0">
            <a:noAutofit/>
          </a:bodyPr>
          <a:lstStyle>
            <a:lvl1pPr algn="l">
              <a:defRPr sz="4400" b="1" spc="-100" baseline="0">
                <a:solidFill>
                  <a:srgbClr val="003087"/>
                </a:solidFill>
              </a:defRPr>
            </a:lvl1pPr>
          </a:lstStyle>
          <a:p>
            <a:r>
              <a:rPr lang="en-GB"/>
              <a:t>Insert your title in this space</a:t>
            </a:r>
          </a:p>
        </p:txBody>
      </p:sp>
      <p:sp>
        <p:nvSpPr>
          <p:cNvPr id="16" name="Subtitle 2">
            <a:extLst>
              <a:ext uri="{FF2B5EF4-FFF2-40B4-BE49-F238E27FC236}">
                <a16:creationId xmlns:a16="http://schemas.microsoft.com/office/drawing/2014/main" id="{1F631698-DB5C-CC9E-79E3-30511D23FA9C}"/>
              </a:ext>
            </a:extLst>
          </p:cNvPr>
          <p:cNvSpPr>
            <a:spLocks noGrp="1"/>
          </p:cNvSpPr>
          <p:nvPr>
            <p:ph type="subTitle" idx="1" hasCustomPrompt="1"/>
          </p:nvPr>
        </p:nvSpPr>
        <p:spPr>
          <a:xfrm>
            <a:off x="308695" y="2533931"/>
            <a:ext cx="6790252" cy="970689"/>
          </a:xfrm>
          <a:prstGeom prst="rect">
            <a:avLst/>
          </a:prstGeom>
        </p:spPr>
        <p:txBody>
          <a:bodyPr>
            <a:noAutofit/>
          </a:bodyPr>
          <a:lstStyle>
            <a:lvl1pPr marL="0" indent="0" algn="l">
              <a:buNone/>
              <a:defRPr sz="3000" b="1" spc="-100" baseline="0">
                <a:solidFill>
                  <a:srgbClr val="005EB8"/>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Insert your subheading in this space</a:t>
            </a:r>
          </a:p>
        </p:txBody>
      </p:sp>
      <p:pic>
        <p:nvPicPr>
          <p:cNvPr id="3" name="Picture 2">
            <a:extLst>
              <a:ext uri="{FF2B5EF4-FFF2-40B4-BE49-F238E27FC236}">
                <a16:creationId xmlns:a16="http://schemas.microsoft.com/office/drawing/2014/main" id="{9A439C46-259C-038D-A16A-181A86F37573}"/>
              </a:ext>
            </a:extLst>
          </p:cNvPr>
          <p:cNvPicPr>
            <a:picLocks noChangeAspect="1"/>
          </p:cNvPicPr>
          <p:nvPr userDrawn="1"/>
        </p:nvPicPr>
        <p:blipFill>
          <a:blip r:embed="rId3"/>
          <a:srcRect/>
          <a:stretch/>
        </p:blipFill>
        <p:spPr>
          <a:xfrm>
            <a:off x="422995" y="254423"/>
            <a:ext cx="2844800" cy="678603"/>
          </a:xfrm>
          <a:prstGeom prst="rect">
            <a:avLst/>
          </a:prstGeom>
        </p:spPr>
      </p:pic>
      <p:pic>
        <p:nvPicPr>
          <p:cNvPr id="4" name="Picture 3">
            <a:extLst>
              <a:ext uri="{FF2B5EF4-FFF2-40B4-BE49-F238E27FC236}">
                <a16:creationId xmlns:a16="http://schemas.microsoft.com/office/drawing/2014/main" id="{4941C44B-68C1-D284-DF9E-ADB353CE6B01}"/>
              </a:ext>
            </a:extLst>
          </p:cNvPr>
          <p:cNvPicPr>
            <a:picLocks noChangeAspect="1"/>
          </p:cNvPicPr>
          <p:nvPr userDrawn="1"/>
        </p:nvPicPr>
        <p:blipFill>
          <a:blip r:embed="rId4"/>
          <a:srcRect/>
          <a:stretch/>
        </p:blipFill>
        <p:spPr>
          <a:xfrm>
            <a:off x="9107949" y="257046"/>
            <a:ext cx="2646890" cy="675593"/>
          </a:xfrm>
          <a:prstGeom prst="rect">
            <a:avLst/>
          </a:prstGeom>
        </p:spPr>
      </p:pic>
    </p:spTree>
    <p:extLst>
      <p:ext uri="{BB962C8B-B14F-4D97-AF65-F5344CB8AC3E}">
        <p14:creationId xmlns:p14="http://schemas.microsoft.com/office/powerpoint/2010/main" val="3867887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INTERNAL VALUES">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D6A25D7A-7CCC-B484-BF43-503B2302B71E}"/>
              </a:ext>
            </a:extLst>
          </p:cNvPr>
          <p:cNvPicPr>
            <a:picLocks noChangeAspect="1"/>
          </p:cNvPicPr>
          <p:nvPr userDrawn="1"/>
        </p:nvPicPr>
        <p:blipFill>
          <a:blip r:embed="rId2"/>
          <a:srcRect/>
          <a:stretch/>
        </p:blipFill>
        <p:spPr>
          <a:xfrm>
            <a:off x="0" y="0"/>
            <a:ext cx="12192000" cy="6858000"/>
          </a:xfrm>
          <a:prstGeom prst="rect">
            <a:avLst/>
          </a:prstGeom>
        </p:spPr>
      </p:pic>
      <p:pic>
        <p:nvPicPr>
          <p:cNvPr id="7" name="Picture 6">
            <a:extLst>
              <a:ext uri="{FF2B5EF4-FFF2-40B4-BE49-F238E27FC236}">
                <a16:creationId xmlns:a16="http://schemas.microsoft.com/office/drawing/2014/main" id="{9167AA74-FEC6-DB75-0EA2-E9502CEF3D0A}"/>
              </a:ext>
            </a:extLst>
          </p:cNvPr>
          <p:cNvPicPr>
            <a:picLocks noChangeAspect="1"/>
          </p:cNvPicPr>
          <p:nvPr userDrawn="1"/>
        </p:nvPicPr>
        <p:blipFill>
          <a:blip r:embed="rId3"/>
          <a:stretch>
            <a:fillRect/>
          </a:stretch>
        </p:blipFill>
        <p:spPr>
          <a:xfrm>
            <a:off x="9180373" y="5649300"/>
            <a:ext cx="2721417" cy="907139"/>
          </a:xfrm>
          <a:prstGeom prst="rect">
            <a:avLst/>
          </a:prstGeom>
        </p:spPr>
      </p:pic>
      <p:sp>
        <p:nvSpPr>
          <p:cNvPr id="2" name="Title 1">
            <a:extLst>
              <a:ext uri="{FF2B5EF4-FFF2-40B4-BE49-F238E27FC236}">
                <a16:creationId xmlns:a16="http://schemas.microsoft.com/office/drawing/2014/main" id="{D9951884-6C54-AEF6-1D2B-60189DE58ADE}"/>
              </a:ext>
            </a:extLst>
          </p:cNvPr>
          <p:cNvSpPr>
            <a:spLocks noGrp="1"/>
          </p:cNvSpPr>
          <p:nvPr>
            <p:ph type="ctrTitle" hasCustomPrompt="1"/>
          </p:nvPr>
        </p:nvSpPr>
        <p:spPr>
          <a:xfrm>
            <a:off x="308695" y="1600157"/>
            <a:ext cx="7787090" cy="1381125"/>
          </a:xfrm>
          <a:prstGeom prst="rect">
            <a:avLst/>
          </a:prstGeom>
        </p:spPr>
        <p:txBody>
          <a:bodyPr anchor="t" anchorCtr="0">
            <a:noAutofit/>
          </a:bodyPr>
          <a:lstStyle>
            <a:lvl1pPr algn="l">
              <a:defRPr sz="4400" b="1" spc="-100" baseline="0">
                <a:solidFill>
                  <a:srgbClr val="003087"/>
                </a:solidFill>
              </a:defRPr>
            </a:lvl1pPr>
          </a:lstStyle>
          <a:p>
            <a:r>
              <a:rPr lang="en-GB"/>
              <a:t>Insert your title in this space</a:t>
            </a:r>
          </a:p>
        </p:txBody>
      </p:sp>
      <p:sp>
        <p:nvSpPr>
          <p:cNvPr id="3" name="Subtitle 2">
            <a:extLst>
              <a:ext uri="{FF2B5EF4-FFF2-40B4-BE49-F238E27FC236}">
                <a16:creationId xmlns:a16="http://schemas.microsoft.com/office/drawing/2014/main" id="{D5594942-BA3C-01B2-F7F8-36863D486E6F}"/>
              </a:ext>
            </a:extLst>
          </p:cNvPr>
          <p:cNvSpPr>
            <a:spLocks noGrp="1"/>
          </p:cNvSpPr>
          <p:nvPr>
            <p:ph type="subTitle" idx="1" hasCustomPrompt="1"/>
          </p:nvPr>
        </p:nvSpPr>
        <p:spPr>
          <a:xfrm>
            <a:off x="308695" y="2533931"/>
            <a:ext cx="6790252" cy="970689"/>
          </a:xfrm>
          <a:prstGeom prst="rect">
            <a:avLst/>
          </a:prstGeom>
        </p:spPr>
        <p:txBody>
          <a:bodyPr>
            <a:noAutofit/>
          </a:bodyPr>
          <a:lstStyle>
            <a:lvl1pPr marL="0" indent="0" algn="l">
              <a:buNone/>
              <a:defRPr sz="3000" b="1" spc="-100" baseline="0">
                <a:solidFill>
                  <a:srgbClr val="005EB8"/>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Insert your subheading in this space</a:t>
            </a:r>
          </a:p>
        </p:txBody>
      </p:sp>
      <p:pic>
        <p:nvPicPr>
          <p:cNvPr id="4" name="Picture 3">
            <a:extLst>
              <a:ext uri="{FF2B5EF4-FFF2-40B4-BE49-F238E27FC236}">
                <a16:creationId xmlns:a16="http://schemas.microsoft.com/office/drawing/2014/main" id="{50DBC168-68D0-823F-F41B-0EB8AC68C626}"/>
              </a:ext>
            </a:extLst>
          </p:cNvPr>
          <p:cNvPicPr>
            <a:picLocks noChangeAspect="1"/>
          </p:cNvPicPr>
          <p:nvPr userDrawn="1"/>
        </p:nvPicPr>
        <p:blipFill>
          <a:blip r:embed="rId4"/>
          <a:srcRect/>
          <a:stretch/>
        </p:blipFill>
        <p:spPr>
          <a:xfrm>
            <a:off x="422995" y="254423"/>
            <a:ext cx="2844800" cy="678603"/>
          </a:xfrm>
          <a:prstGeom prst="rect">
            <a:avLst/>
          </a:prstGeom>
        </p:spPr>
      </p:pic>
      <p:pic>
        <p:nvPicPr>
          <p:cNvPr id="5" name="Picture 4">
            <a:extLst>
              <a:ext uri="{FF2B5EF4-FFF2-40B4-BE49-F238E27FC236}">
                <a16:creationId xmlns:a16="http://schemas.microsoft.com/office/drawing/2014/main" id="{EB980E49-4298-D6D3-57CD-8E266B6E719C}"/>
              </a:ext>
            </a:extLst>
          </p:cNvPr>
          <p:cNvPicPr>
            <a:picLocks noChangeAspect="1"/>
          </p:cNvPicPr>
          <p:nvPr userDrawn="1"/>
        </p:nvPicPr>
        <p:blipFill>
          <a:blip r:embed="rId5"/>
          <a:srcRect/>
          <a:stretch/>
        </p:blipFill>
        <p:spPr>
          <a:xfrm>
            <a:off x="9107949" y="257046"/>
            <a:ext cx="2646890" cy="675593"/>
          </a:xfrm>
          <a:prstGeom prst="rect">
            <a:avLst/>
          </a:prstGeom>
        </p:spPr>
      </p:pic>
    </p:spTree>
    <p:extLst>
      <p:ext uri="{BB962C8B-B14F-4D97-AF65-F5344CB8AC3E}">
        <p14:creationId xmlns:p14="http://schemas.microsoft.com/office/powerpoint/2010/main" val="121772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66C1842D-EEA3-49F5-58B4-C2735EA54032}"/>
              </a:ext>
            </a:extLst>
          </p:cNvPr>
          <p:cNvPicPr>
            <a:picLocks noChangeAspect="1"/>
          </p:cNvPicPr>
          <p:nvPr userDrawn="1"/>
        </p:nvPicPr>
        <p:blipFill>
          <a:blip r:embed="rId2"/>
          <a:stretch>
            <a:fillRect/>
          </a:stretch>
        </p:blipFill>
        <p:spPr>
          <a:xfrm>
            <a:off x="-2158263" y="-1559822"/>
            <a:ext cx="9507711" cy="9507711"/>
          </a:xfrm>
          <a:prstGeom prst="rect">
            <a:avLst/>
          </a:prstGeom>
        </p:spPr>
      </p:pic>
      <p:sp>
        <p:nvSpPr>
          <p:cNvPr id="11" name="Title 1">
            <a:extLst>
              <a:ext uri="{FF2B5EF4-FFF2-40B4-BE49-F238E27FC236}">
                <a16:creationId xmlns:a16="http://schemas.microsoft.com/office/drawing/2014/main" id="{BB96DA98-E732-EF4D-F92C-8DAC58CFAAEF}"/>
              </a:ext>
            </a:extLst>
          </p:cNvPr>
          <p:cNvSpPr>
            <a:spLocks noGrp="1"/>
          </p:cNvSpPr>
          <p:nvPr>
            <p:ph type="ctrTitle" hasCustomPrompt="1"/>
          </p:nvPr>
        </p:nvSpPr>
        <p:spPr>
          <a:xfrm>
            <a:off x="422995" y="1812909"/>
            <a:ext cx="5542618" cy="1381125"/>
          </a:xfrm>
          <a:prstGeom prst="rect">
            <a:avLst/>
          </a:prstGeom>
        </p:spPr>
        <p:txBody>
          <a:bodyPr anchor="t" anchorCtr="0">
            <a:noAutofit/>
          </a:bodyPr>
          <a:lstStyle>
            <a:lvl1pPr algn="l">
              <a:defRPr sz="4400" b="1">
                <a:solidFill>
                  <a:srgbClr val="003087"/>
                </a:solidFill>
              </a:defRPr>
            </a:lvl1pPr>
          </a:lstStyle>
          <a:p>
            <a:r>
              <a:rPr lang="en-GB"/>
              <a:t>Insert your title in this space</a:t>
            </a:r>
          </a:p>
        </p:txBody>
      </p:sp>
      <p:sp>
        <p:nvSpPr>
          <p:cNvPr id="12" name="Subtitle 2">
            <a:extLst>
              <a:ext uri="{FF2B5EF4-FFF2-40B4-BE49-F238E27FC236}">
                <a16:creationId xmlns:a16="http://schemas.microsoft.com/office/drawing/2014/main" id="{0746368E-4B01-1304-6436-CA7CFA778197}"/>
              </a:ext>
            </a:extLst>
          </p:cNvPr>
          <p:cNvSpPr>
            <a:spLocks noGrp="1"/>
          </p:cNvSpPr>
          <p:nvPr>
            <p:ph type="subTitle" idx="1" hasCustomPrompt="1"/>
          </p:nvPr>
        </p:nvSpPr>
        <p:spPr>
          <a:xfrm>
            <a:off x="422996" y="3548136"/>
            <a:ext cx="4540890" cy="885175"/>
          </a:xfrm>
          <a:prstGeom prst="rect">
            <a:avLst/>
          </a:prstGeom>
        </p:spPr>
        <p:txBody>
          <a:bodyPr>
            <a:noAutofit/>
          </a:bodyPr>
          <a:lstStyle>
            <a:lvl1pPr marL="0" indent="0" algn="l">
              <a:buNone/>
              <a:defRPr sz="3000" b="1">
                <a:solidFill>
                  <a:srgbClr val="005EB8"/>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Insert your subheading </a:t>
            </a:r>
            <a:br>
              <a:rPr lang="en-GB"/>
            </a:br>
            <a:r>
              <a:rPr lang="en-GB"/>
              <a:t>in this space</a:t>
            </a:r>
          </a:p>
        </p:txBody>
      </p:sp>
      <p:sp>
        <p:nvSpPr>
          <p:cNvPr id="5" name="Picture Placeholder 4">
            <a:extLst>
              <a:ext uri="{FF2B5EF4-FFF2-40B4-BE49-F238E27FC236}">
                <a16:creationId xmlns:a16="http://schemas.microsoft.com/office/drawing/2014/main" id="{E4EAC0B8-43D4-6567-FAD4-512F34AEEB95}"/>
              </a:ext>
            </a:extLst>
          </p:cNvPr>
          <p:cNvSpPr>
            <a:spLocks noGrp="1"/>
          </p:cNvSpPr>
          <p:nvPr>
            <p:ph type="pic" sz="quarter" idx="10"/>
          </p:nvPr>
        </p:nvSpPr>
        <p:spPr>
          <a:xfrm>
            <a:off x="5963515" y="1691815"/>
            <a:ext cx="5482991" cy="5482991"/>
          </a:xfrm>
          <a:prstGeom prst="ellipse">
            <a:avLst/>
          </a:prstGeom>
          <a:solidFill>
            <a:schemeClr val="bg1">
              <a:lumMod val="95000"/>
            </a:schemeClr>
          </a:solidFill>
          <a:ln w="381000">
            <a:solidFill>
              <a:srgbClr val="41B6E6"/>
            </a:solidFill>
          </a:ln>
        </p:spPr>
        <p:txBody>
          <a:bodyPr/>
          <a:lstStyle/>
          <a:p>
            <a:r>
              <a:rPr lang="en-US"/>
              <a:t>Click icon to add picture</a:t>
            </a:r>
            <a:endParaRPr lang="en-GB"/>
          </a:p>
        </p:txBody>
      </p:sp>
      <p:pic>
        <p:nvPicPr>
          <p:cNvPr id="2" name="Picture 1">
            <a:extLst>
              <a:ext uri="{FF2B5EF4-FFF2-40B4-BE49-F238E27FC236}">
                <a16:creationId xmlns:a16="http://schemas.microsoft.com/office/drawing/2014/main" id="{9BA02987-D665-F358-77FE-A44575359278}"/>
              </a:ext>
            </a:extLst>
          </p:cNvPr>
          <p:cNvPicPr>
            <a:picLocks noChangeAspect="1"/>
          </p:cNvPicPr>
          <p:nvPr userDrawn="1"/>
        </p:nvPicPr>
        <p:blipFill>
          <a:blip r:embed="rId3"/>
          <a:stretch>
            <a:fillRect/>
          </a:stretch>
        </p:blipFill>
        <p:spPr>
          <a:xfrm>
            <a:off x="-613668" y="5075948"/>
            <a:ext cx="2019902" cy="2019902"/>
          </a:xfrm>
          <a:prstGeom prst="rect">
            <a:avLst/>
          </a:prstGeom>
        </p:spPr>
      </p:pic>
      <p:pic>
        <p:nvPicPr>
          <p:cNvPr id="21" name="Picture 20">
            <a:extLst>
              <a:ext uri="{FF2B5EF4-FFF2-40B4-BE49-F238E27FC236}">
                <a16:creationId xmlns:a16="http://schemas.microsoft.com/office/drawing/2014/main" id="{F4625E59-3D3B-7BAD-8447-379BE7FC33F5}"/>
              </a:ext>
            </a:extLst>
          </p:cNvPr>
          <p:cNvPicPr>
            <a:picLocks noChangeAspect="1"/>
          </p:cNvPicPr>
          <p:nvPr userDrawn="1"/>
        </p:nvPicPr>
        <p:blipFill>
          <a:blip r:embed="rId4"/>
          <a:stretch>
            <a:fillRect/>
          </a:stretch>
        </p:blipFill>
        <p:spPr>
          <a:xfrm>
            <a:off x="10266092" y="1035898"/>
            <a:ext cx="3601380" cy="3601380"/>
          </a:xfrm>
          <a:prstGeom prst="rect">
            <a:avLst/>
          </a:prstGeom>
        </p:spPr>
      </p:pic>
    </p:spTree>
    <p:extLst>
      <p:ext uri="{BB962C8B-B14F-4D97-AF65-F5344CB8AC3E}">
        <p14:creationId xmlns:p14="http://schemas.microsoft.com/office/powerpoint/2010/main" val="2510872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slide (one column)">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04C2726-DC2C-5249-6B7B-22E30F6762F2}"/>
              </a:ext>
            </a:extLst>
          </p:cNvPr>
          <p:cNvSpPr>
            <a:spLocks noGrp="1"/>
          </p:cNvSpPr>
          <p:nvPr>
            <p:ph type="title" hasCustomPrompt="1"/>
          </p:nvPr>
        </p:nvSpPr>
        <p:spPr>
          <a:xfrm>
            <a:off x="343483" y="1279526"/>
            <a:ext cx="10515600" cy="495487"/>
          </a:xfrm>
          <a:prstGeom prst="rect">
            <a:avLst/>
          </a:prstGeom>
        </p:spPr>
        <p:txBody>
          <a:bodyPr anchor="t" anchorCtr="0">
            <a:noAutofit/>
          </a:bodyPr>
          <a:lstStyle>
            <a:lvl1pPr>
              <a:defRPr sz="3000" b="1">
                <a:solidFill>
                  <a:srgbClr val="003087"/>
                </a:solidFill>
              </a:defRPr>
            </a:lvl1pPr>
          </a:lstStyle>
          <a:p>
            <a:r>
              <a:rPr lang="en-GB"/>
              <a:t>Insert your heading in this area</a:t>
            </a:r>
          </a:p>
        </p:txBody>
      </p:sp>
      <p:sp>
        <p:nvSpPr>
          <p:cNvPr id="4" name="Text Placeholder 2">
            <a:extLst>
              <a:ext uri="{FF2B5EF4-FFF2-40B4-BE49-F238E27FC236}">
                <a16:creationId xmlns:a16="http://schemas.microsoft.com/office/drawing/2014/main" id="{DB14D3B6-2970-2113-3574-7D54B99B3ABD}"/>
              </a:ext>
            </a:extLst>
          </p:cNvPr>
          <p:cNvSpPr>
            <a:spLocks noGrp="1"/>
          </p:cNvSpPr>
          <p:nvPr>
            <p:ph idx="1"/>
          </p:nvPr>
        </p:nvSpPr>
        <p:spPr>
          <a:xfrm>
            <a:off x="363361" y="2120763"/>
            <a:ext cx="11331844" cy="4549667"/>
          </a:xfrm>
          <a:prstGeom prst="rect">
            <a:avLst/>
          </a:prstGeom>
        </p:spPr>
        <p:txBody>
          <a:bodyPr vert="horz" lIns="91440" tIns="45720" rIns="91440" bIns="45720" rtlCol="0">
            <a:noAutofit/>
          </a:bodyPr>
          <a:lstStyle>
            <a:lvl1pPr marL="0" indent="0">
              <a:lnSpc>
                <a:spcPct val="110000"/>
              </a:lnSpc>
              <a:buClr>
                <a:srgbClr val="231F20"/>
              </a:buClr>
              <a:buSzPct val="125000"/>
              <a:buFont typeface="Arial" panose="020B0604020202020204" pitchFamily="34" charset="0"/>
              <a:buNone/>
              <a:defRPr/>
            </a:lvl1pPr>
            <a:lvl2pPr marL="742950" indent="-285750">
              <a:lnSpc>
                <a:spcPct val="110000"/>
              </a:lnSpc>
              <a:buClr>
                <a:srgbClr val="231F20"/>
              </a:buClr>
              <a:buSzPct val="125000"/>
              <a:buFont typeface="Arial" panose="020B0604020202020204" pitchFamily="34" charset="0"/>
              <a:buChar char="•"/>
              <a:defRPr/>
            </a:lvl2pPr>
            <a:lvl3pPr marL="1200150" indent="-285750">
              <a:lnSpc>
                <a:spcPct val="110000"/>
              </a:lnSpc>
              <a:buClr>
                <a:srgbClr val="231F20"/>
              </a:buClr>
              <a:buSzPct val="125000"/>
              <a:buFont typeface="Arial" panose="020B0604020202020204" pitchFamily="34" charset="0"/>
              <a:buChar char="•"/>
              <a:defRPr/>
            </a:lvl3pPr>
            <a:lvl4pPr marL="1657350" indent="-285750">
              <a:lnSpc>
                <a:spcPct val="110000"/>
              </a:lnSpc>
              <a:buClr>
                <a:srgbClr val="231F20"/>
              </a:buClr>
              <a:buSzPct val="125000"/>
              <a:buFont typeface="Arial" panose="020B0604020202020204" pitchFamily="34" charset="0"/>
              <a:buChar char="•"/>
              <a:defRPr/>
            </a:lvl4pPr>
            <a:lvl5pPr marL="2114550" indent="-285750">
              <a:lnSpc>
                <a:spcPct val="110000"/>
              </a:lnSpc>
              <a:buClr>
                <a:srgbClr val="231F20"/>
              </a:buClr>
              <a:buSzPct val="125000"/>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399571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slide (2 column)">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04C2726-DC2C-5249-6B7B-22E30F6762F2}"/>
              </a:ext>
            </a:extLst>
          </p:cNvPr>
          <p:cNvSpPr>
            <a:spLocks noGrp="1"/>
          </p:cNvSpPr>
          <p:nvPr>
            <p:ph type="title" hasCustomPrompt="1"/>
          </p:nvPr>
        </p:nvSpPr>
        <p:spPr>
          <a:xfrm>
            <a:off x="343483" y="1279526"/>
            <a:ext cx="10515600" cy="495487"/>
          </a:xfrm>
          <a:prstGeom prst="rect">
            <a:avLst/>
          </a:prstGeom>
        </p:spPr>
        <p:txBody>
          <a:bodyPr anchor="t" anchorCtr="0">
            <a:noAutofit/>
          </a:bodyPr>
          <a:lstStyle>
            <a:lvl1pPr>
              <a:defRPr sz="3000" b="1">
                <a:solidFill>
                  <a:srgbClr val="003087"/>
                </a:solidFill>
              </a:defRPr>
            </a:lvl1pPr>
          </a:lstStyle>
          <a:p>
            <a:r>
              <a:rPr lang="en-GB"/>
              <a:t>Insert your heading in this area</a:t>
            </a:r>
          </a:p>
        </p:txBody>
      </p:sp>
      <p:sp>
        <p:nvSpPr>
          <p:cNvPr id="3" name="Text Placeholder 2">
            <a:extLst>
              <a:ext uri="{FF2B5EF4-FFF2-40B4-BE49-F238E27FC236}">
                <a16:creationId xmlns:a16="http://schemas.microsoft.com/office/drawing/2014/main" id="{135E167C-47AA-21CD-7CF4-55C32EA99C11}"/>
              </a:ext>
            </a:extLst>
          </p:cNvPr>
          <p:cNvSpPr>
            <a:spLocks noGrp="1"/>
          </p:cNvSpPr>
          <p:nvPr>
            <p:ph idx="1"/>
          </p:nvPr>
        </p:nvSpPr>
        <p:spPr>
          <a:xfrm>
            <a:off x="363361" y="2120763"/>
            <a:ext cx="11331844" cy="4549667"/>
          </a:xfrm>
          <a:prstGeom prst="rect">
            <a:avLst/>
          </a:prstGeom>
        </p:spPr>
        <p:txBody>
          <a:bodyPr vert="horz" lIns="91440" tIns="45720" rIns="91440" bIns="45720" numCol="2" spcCol="360000" rtlCol="0">
            <a:noAutofit/>
          </a:bodyPr>
          <a:lstStyle>
            <a:lvl1pPr marL="0" indent="0">
              <a:lnSpc>
                <a:spcPct val="110000"/>
              </a:lnSpc>
              <a:buClr>
                <a:srgbClr val="231F20"/>
              </a:buClr>
              <a:buSzPct val="125000"/>
              <a:buFont typeface="Arial" panose="020B0604020202020204" pitchFamily="34" charset="0"/>
              <a:buNone/>
              <a:defRPr/>
            </a:lvl1pPr>
            <a:lvl2pPr marL="742950" indent="-285750">
              <a:lnSpc>
                <a:spcPct val="110000"/>
              </a:lnSpc>
              <a:buClr>
                <a:srgbClr val="231F20"/>
              </a:buClr>
              <a:buSzPct val="125000"/>
              <a:buFont typeface="Arial" panose="020B0604020202020204" pitchFamily="34" charset="0"/>
              <a:buChar char="•"/>
              <a:defRPr/>
            </a:lvl2pPr>
            <a:lvl3pPr marL="1200150" indent="-285750">
              <a:lnSpc>
                <a:spcPct val="110000"/>
              </a:lnSpc>
              <a:buClr>
                <a:srgbClr val="231F20"/>
              </a:buClr>
              <a:buSzPct val="125000"/>
              <a:buFont typeface="Arial" panose="020B0604020202020204" pitchFamily="34" charset="0"/>
              <a:buChar char="•"/>
              <a:defRPr/>
            </a:lvl3pPr>
            <a:lvl4pPr marL="1657350" indent="-285750">
              <a:lnSpc>
                <a:spcPct val="110000"/>
              </a:lnSpc>
              <a:buClr>
                <a:srgbClr val="231F20"/>
              </a:buClr>
              <a:buSzPct val="125000"/>
              <a:buFont typeface="Arial" panose="020B0604020202020204" pitchFamily="34" charset="0"/>
              <a:buChar char="•"/>
              <a:defRPr/>
            </a:lvl4pPr>
            <a:lvl5pPr marL="2114550" indent="-285750">
              <a:lnSpc>
                <a:spcPct val="110000"/>
              </a:lnSpc>
              <a:buClr>
                <a:srgbClr val="231F20"/>
              </a:buClr>
              <a:buSzPct val="125000"/>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09347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ontent slide (2 column)">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04C2726-DC2C-5249-6B7B-22E30F6762F2}"/>
              </a:ext>
            </a:extLst>
          </p:cNvPr>
          <p:cNvSpPr>
            <a:spLocks noGrp="1"/>
          </p:cNvSpPr>
          <p:nvPr>
            <p:ph type="title" hasCustomPrompt="1"/>
          </p:nvPr>
        </p:nvSpPr>
        <p:spPr>
          <a:xfrm>
            <a:off x="343483" y="1279526"/>
            <a:ext cx="10515600" cy="495487"/>
          </a:xfrm>
          <a:prstGeom prst="rect">
            <a:avLst/>
          </a:prstGeom>
        </p:spPr>
        <p:txBody>
          <a:bodyPr anchor="t" anchorCtr="0">
            <a:noAutofit/>
          </a:bodyPr>
          <a:lstStyle>
            <a:lvl1pPr>
              <a:defRPr sz="3000" b="1">
                <a:solidFill>
                  <a:srgbClr val="003087"/>
                </a:solidFill>
              </a:defRPr>
            </a:lvl1pPr>
          </a:lstStyle>
          <a:p>
            <a:r>
              <a:rPr lang="en-GB"/>
              <a:t>Insert your heading in this area</a:t>
            </a:r>
          </a:p>
        </p:txBody>
      </p:sp>
      <p:sp>
        <p:nvSpPr>
          <p:cNvPr id="3" name="Text Placeholder 2">
            <a:extLst>
              <a:ext uri="{FF2B5EF4-FFF2-40B4-BE49-F238E27FC236}">
                <a16:creationId xmlns:a16="http://schemas.microsoft.com/office/drawing/2014/main" id="{135E167C-47AA-21CD-7CF4-55C32EA99C11}"/>
              </a:ext>
            </a:extLst>
          </p:cNvPr>
          <p:cNvSpPr>
            <a:spLocks noGrp="1"/>
          </p:cNvSpPr>
          <p:nvPr>
            <p:ph idx="1"/>
          </p:nvPr>
        </p:nvSpPr>
        <p:spPr>
          <a:xfrm>
            <a:off x="363361" y="2120763"/>
            <a:ext cx="5520604" cy="4549667"/>
          </a:xfrm>
          <a:prstGeom prst="rect">
            <a:avLst/>
          </a:prstGeom>
        </p:spPr>
        <p:txBody>
          <a:bodyPr vert="horz" lIns="91440" tIns="45720" rIns="91440" bIns="45720" numCol="2" spcCol="360000" rtlCol="0">
            <a:noAutofit/>
          </a:bodyPr>
          <a:lstStyle>
            <a:lvl1pPr marL="0" indent="0">
              <a:lnSpc>
                <a:spcPct val="110000"/>
              </a:lnSpc>
              <a:buClr>
                <a:srgbClr val="231F20"/>
              </a:buClr>
              <a:buSzPct val="125000"/>
              <a:buFont typeface="Arial" panose="020B0604020202020204" pitchFamily="34" charset="0"/>
              <a:buNone/>
              <a:defRPr/>
            </a:lvl1pPr>
            <a:lvl2pPr marL="742950" indent="-285750">
              <a:lnSpc>
                <a:spcPct val="110000"/>
              </a:lnSpc>
              <a:buClr>
                <a:srgbClr val="231F20"/>
              </a:buClr>
              <a:buSzPct val="125000"/>
              <a:buFont typeface="Arial" panose="020B0604020202020204" pitchFamily="34" charset="0"/>
              <a:buChar char="•"/>
              <a:defRPr/>
            </a:lvl2pPr>
            <a:lvl3pPr marL="1200150" indent="-285750">
              <a:lnSpc>
                <a:spcPct val="110000"/>
              </a:lnSpc>
              <a:buClr>
                <a:srgbClr val="231F20"/>
              </a:buClr>
              <a:buSzPct val="125000"/>
              <a:buFont typeface="Arial" panose="020B0604020202020204" pitchFamily="34" charset="0"/>
              <a:buChar char="•"/>
              <a:defRPr/>
            </a:lvl3pPr>
            <a:lvl4pPr marL="1657350" indent="-285750">
              <a:lnSpc>
                <a:spcPct val="110000"/>
              </a:lnSpc>
              <a:buClr>
                <a:srgbClr val="231F20"/>
              </a:buClr>
              <a:buSzPct val="125000"/>
              <a:buFont typeface="Arial" panose="020B0604020202020204" pitchFamily="34" charset="0"/>
              <a:buChar char="•"/>
              <a:defRPr/>
            </a:lvl4pPr>
            <a:lvl5pPr marL="2114550" indent="-285750">
              <a:lnSpc>
                <a:spcPct val="110000"/>
              </a:lnSpc>
              <a:buClr>
                <a:srgbClr val="231F20"/>
              </a:buClr>
              <a:buSzPct val="125000"/>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573437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slide (3 column)">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04C2726-DC2C-5249-6B7B-22E30F6762F2}"/>
              </a:ext>
            </a:extLst>
          </p:cNvPr>
          <p:cNvSpPr>
            <a:spLocks noGrp="1"/>
          </p:cNvSpPr>
          <p:nvPr>
            <p:ph type="title" hasCustomPrompt="1"/>
          </p:nvPr>
        </p:nvSpPr>
        <p:spPr>
          <a:xfrm>
            <a:off x="343483" y="1279526"/>
            <a:ext cx="10515600" cy="495487"/>
          </a:xfrm>
          <a:prstGeom prst="rect">
            <a:avLst/>
          </a:prstGeom>
        </p:spPr>
        <p:txBody>
          <a:bodyPr anchor="t" anchorCtr="0">
            <a:noAutofit/>
          </a:bodyPr>
          <a:lstStyle>
            <a:lvl1pPr>
              <a:defRPr sz="3000" b="1">
                <a:solidFill>
                  <a:srgbClr val="003087"/>
                </a:solidFill>
              </a:defRPr>
            </a:lvl1pPr>
          </a:lstStyle>
          <a:p>
            <a:r>
              <a:rPr lang="en-GB"/>
              <a:t>Insert your heading in this area</a:t>
            </a:r>
          </a:p>
        </p:txBody>
      </p:sp>
      <p:sp>
        <p:nvSpPr>
          <p:cNvPr id="3" name="Text Placeholder 2">
            <a:extLst>
              <a:ext uri="{FF2B5EF4-FFF2-40B4-BE49-F238E27FC236}">
                <a16:creationId xmlns:a16="http://schemas.microsoft.com/office/drawing/2014/main" id="{26C1DA45-9480-72F8-A3FB-DF7461FF5B31}"/>
              </a:ext>
            </a:extLst>
          </p:cNvPr>
          <p:cNvSpPr>
            <a:spLocks noGrp="1"/>
          </p:cNvSpPr>
          <p:nvPr>
            <p:ph idx="1"/>
          </p:nvPr>
        </p:nvSpPr>
        <p:spPr>
          <a:xfrm>
            <a:off x="363361" y="2120763"/>
            <a:ext cx="11331844" cy="4549667"/>
          </a:xfrm>
          <a:prstGeom prst="rect">
            <a:avLst/>
          </a:prstGeom>
        </p:spPr>
        <p:txBody>
          <a:bodyPr vert="horz" lIns="91440" tIns="45720" rIns="91440" bIns="45720" numCol="2" spcCol="360000" rtlCol="0">
            <a:noAutofit/>
          </a:bodyPr>
          <a:lstStyle>
            <a:lvl1pPr marL="0" indent="0">
              <a:lnSpc>
                <a:spcPct val="110000"/>
              </a:lnSpc>
              <a:buClr>
                <a:srgbClr val="231F20"/>
              </a:buClr>
              <a:buSzPct val="125000"/>
              <a:buFont typeface="Arial" panose="020B0604020202020204" pitchFamily="34" charset="0"/>
              <a:buNone/>
              <a:defRPr/>
            </a:lvl1pPr>
            <a:lvl2pPr marL="742950" indent="-285750">
              <a:lnSpc>
                <a:spcPct val="110000"/>
              </a:lnSpc>
              <a:buClr>
                <a:srgbClr val="231F20"/>
              </a:buClr>
              <a:buSzPct val="125000"/>
              <a:buFont typeface="Arial" panose="020B0604020202020204" pitchFamily="34" charset="0"/>
              <a:buChar char="•"/>
              <a:defRPr/>
            </a:lvl2pPr>
            <a:lvl3pPr marL="1200150" indent="-285750">
              <a:lnSpc>
                <a:spcPct val="110000"/>
              </a:lnSpc>
              <a:buClr>
                <a:srgbClr val="231F20"/>
              </a:buClr>
              <a:buSzPct val="125000"/>
              <a:buFont typeface="Arial" panose="020B0604020202020204" pitchFamily="34" charset="0"/>
              <a:buChar char="•"/>
              <a:defRPr/>
            </a:lvl3pPr>
            <a:lvl4pPr marL="1657350" indent="-285750">
              <a:lnSpc>
                <a:spcPct val="110000"/>
              </a:lnSpc>
              <a:buClr>
                <a:srgbClr val="231F20"/>
              </a:buClr>
              <a:buSzPct val="125000"/>
              <a:buFont typeface="Arial" panose="020B0604020202020204" pitchFamily="34" charset="0"/>
              <a:buChar char="•"/>
              <a:defRPr/>
            </a:lvl4pPr>
            <a:lvl5pPr marL="2114550" indent="-285750">
              <a:lnSpc>
                <a:spcPct val="110000"/>
              </a:lnSpc>
              <a:buClr>
                <a:srgbClr val="231F20"/>
              </a:buClr>
              <a:buSzPct val="125000"/>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07207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right side blan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04C2726-DC2C-5249-6B7B-22E30F6762F2}"/>
              </a:ext>
            </a:extLst>
          </p:cNvPr>
          <p:cNvSpPr>
            <a:spLocks noGrp="1"/>
          </p:cNvSpPr>
          <p:nvPr>
            <p:ph type="title" hasCustomPrompt="1"/>
          </p:nvPr>
        </p:nvSpPr>
        <p:spPr>
          <a:xfrm>
            <a:off x="343483" y="1279526"/>
            <a:ext cx="10515600" cy="495487"/>
          </a:xfrm>
          <a:prstGeom prst="rect">
            <a:avLst/>
          </a:prstGeom>
        </p:spPr>
        <p:txBody>
          <a:bodyPr anchor="t" anchorCtr="0">
            <a:noAutofit/>
          </a:bodyPr>
          <a:lstStyle>
            <a:lvl1pPr>
              <a:defRPr sz="3000" b="1">
                <a:solidFill>
                  <a:srgbClr val="003087"/>
                </a:solidFill>
              </a:defRPr>
            </a:lvl1pPr>
          </a:lstStyle>
          <a:p>
            <a:r>
              <a:rPr lang="en-GB"/>
              <a:t>Insert your heading in this area</a:t>
            </a:r>
          </a:p>
        </p:txBody>
      </p:sp>
      <p:sp>
        <p:nvSpPr>
          <p:cNvPr id="3" name="Text Placeholder 2">
            <a:extLst>
              <a:ext uri="{FF2B5EF4-FFF2-40B4-BE49-F238E27FC236}">
                <a16:creationId xmlns:a16="http://schemas.microsoft.com/office/drawing/2014/main" id="{C8390CEC-AD9B-CCA7-E765-1DB63C98E695}"/>
              </a:ext>
            </a:extLst>
          </p:cNvPr>
          <p:cNvSpPr>
            <a:spLocks noGrp="1"/>
          </p:cNvSpPr>
          <p:nvPr>
            <p:ph idx="1"/>
          </p:nvPr>
        </p:nvSpPr>
        <p:spPr>
          <a:xfrm>
            <a:off x="363361" y="2120763"/>
            <a:ext cx="5262187" cy="4549667"/>
          </a:xfrm>
          <a:prstGeom prst="rect">
            <a:avLst/>
          </a:prstGeom>
        </p:spPr>
        <p:txBody>
          <a:bodyPr vert="horz" lIns="91440" tIns="45720" rIns="91440" bIns="45720" numCol="1" spcCol="360000" rtlCol="0">
            <a:noAutofit/>
          </a:bodyPr>
          <a:lstStyle>
            <a:lvl1pPr marL="0" indent="0">
              <a:lnSpc>
                <a:spcPct val="110000"/>
              </a:lnSpc>
              <a:buClr>
                <a:srgbClr val="231F20"/>
              </a:buClr>
              <a:buSzPct val="125000"/>
              <a:buFont typeface="Arial" panose="020B0604020202020204" pitchFamily="34" charset="0"/>
              <a:buNone/>
              <a:defRPr/>
            </a:lvl1pPr>
            <a:lvl2pPr marL="742950" indent="-285750">
              <a:lnSpc>
                <a:spcPct val="110000"/>
              </a:lnSpc>
              <a:buClr>
                <a:srgbClr val="231F20"/>
              </a:buClr>
              <a:buSzPct val="125000"/>
              <a:buFont typeface="Arial" panose="020B0604020202020204" pitchFamily="34" charset="0"/>
              <a:buChar char="•"/>
              <a:defRPr/>
            </a:lvl2pPr>
            <a:lvl3pPr marL="1200150" indent="-285750">
              <a:lnSpc>
                <a:spcPct val="110000"/>
              </a:lnSpc>
              <a:buClr>
                <a:srgbClr val="231F20"/>
              </a:buClr>
              <a:buSzPct val="125000"/>
              <a:buFont typeface="Arial" panose="020B0604020202020204" pitchFamily="34" charset="0"/>
              <a:buChar char="•"/>
              <a:defRPr/>
            </a:lvl3pPr>
            <a:lvl4pPr marL="1657350" indent="-285750">
              <a:lnSpc>
                <a:spcPct val="110000"/>
              </a:lnSpc>
              <a:buClr>
                <a:srgbClr val="231F20"/>
              </a:buClr>
              <a:buSzPct val="125000"/>
              <a:buFont typeface="Arial" panose="020B0604020202020204" pitchFamily="34" charset="0"/>
              <a:buChar char="•"/>
              <a:defRPr/>
            </a:lvl4pPr>
            <a:lvl5pPr marL="2114550" indent="-285750">
              <a:lnSpc>
                <a:spcPct val="110000"/>
              </a:lnSpc>
              <a:buClr>
                <a:srgbClr val="231F20"/>
              </a:buClr>
              <a:buSzPct val="125000"/>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96589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left side blan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04C2726-DC2C-5249-6B7B-22E30F6762F2}"/>
              </a:ext>
            </a:extLst>
          </p:cNvPr>
          <p:cNvSpPr>
            <a:spLocks noGrp="1"/>
          </p:cNvSpPr>
          <p:nvPr>
            <p:ph type="title" hasCustomPrompt="1"/>
          </p:nvPr>
        </p:nvSpPr>
        <p:spPr>
          <a:xfrm>
            <a:off x="343483" y="1279526"/>
            <a:ext cx="10515600" cy="495487"/>
          </a:xfrm>
          <a:prstGeom prst="rect">
            <a:avLst/>
          </a:prstGeom>
        </p:spPr>
        <p:txBody>
          <a:bodyPr anchor="t" anchorCtr="0">
            <a:noAutofit/>
          </a:bodyPr>
          <a:lstStyle>
            <a:lvl1pPr>
              <a:defRPr sz="3000" b="1">
                <a:solidFill>
                  <a:srgbClr val="003087"/>
                </a:solidFill>
              </a:defRPr>
            </a:lvl1pPr>
          </a:lstStyle>
          <a:p>
            <a:r>
              <a:rPr lang="en-GB"/>
              <a:t>Insert your heading in this area</a:t>
            </a:r>
          </a:p>
        </p:txBody>
      </p:sp>
      <p:sp>
        <p:nvSpPr>
          <p:cNvPr id="2" name="Text Placeholder 2">
            <a:extLst>
              <a:ext uri="{FF2B5EF4-FFF2-40B4-BE49-F238E27FC236}">
                <a16:creationId xmlns:a16="http://schemas.microsoft.com/office/drawing/2014/main" id="{787EFC41-25FE-3F6A-E340-623050F840DB}"/>
              </a:ext>
            </a:extLst>
          </p:cNvPr>
          <p:cNvSpPr>
            <a:spLocks noGrp="1"/>
          </p:cNvSpPr>
          <p:nvPr>
            <p:ph idx="1"/>
          </p:nvPr>
        </p:nvSpPr>
        <p:spPr>
          <a:xfrm>
            <a:off x="6505744" y="2120763"/>
            <a:ext cx="5262187" cy="4549667"/>
          </a:xfrm>
          <a:prstGeom prst="rect">
            <a:avLst/>
          </a:prstGeom>
        </p:spPr>
        <p:txBody>
          <a:bodyPr vert="horz" lIns="91440" tIns="45720" rIns="91440" bIns="45720" numCol="1" spcCol="360000" rtlCol="0">
            <a:noAutofit/>
          </a:bodyPr>
          <a:lstStyle>
            <a:lvl1pPr marL="0" indent="0">
              <a:lnSpc>
                <a:spcPct val="110000"/>
              </a:lnSpc>
              <a:buClr>
                <a:srgbClr val="231F20"/>
              </a:buClr>
              <a:buSzPct val="125000"/>
              <a:buFont typeface="Arial" panose="020B0604020202020204" pitchFamily="34" charset="0"/>
              <a:buNone/>
              <a:defRPr/>
            </a:lvl1pPr>
            <a:lvl2pPr marL="742950" indent="-285750">
              <a:lnSpc>
                <a:spcPct val="110000"/>
              </a:lnSpc>
              <a:buClr>
                <a:srgbClr val="231F20"/>
              </a:buClr>
              <a:buSzPct val="125000"/>
              <a:buFont typeface="Arial" panose="020B0604020202020204" pitchFamily="34" charset="0"/>
              <a:buChar char="•"/>
              <a:defRPr/>
            </a:lvl2pPr>
            <a:lvl3pPr marL="1200150" indent="-285750">
              <a:lnSpc>
                <a:spcPct val="110000"/>
              </a:lnSpc>
              <a:buClr>
                <a:srgbClr val="231F20"/>
              </a:buClr>
              <a:buSzPct val="125000"/>
              <a:buFont typeface="Arial" panose="020B0604020202020204" pitchFamily="34" charset="0"/>
              <a:buChar char="•"/>
              <a:defRPr/>
            </a:lvl3pPr>
            <a:lvl4pPr marL="1657350" indent="-285750">
              <a:lnSpc>
                <a:spcPct val="110000"/>
              </a:lnSpc>
              <a:buClr>
                <a:srgbClr val="231F20"/>
              </a:buClr>
              <a:buSzPct val="125000"/>
              <a:buFont typeface="Arial" panose="020B0604020202020204" pitchFamily="34" charset="0"/>
              <a:buChar char="•"/>
              <a:defRPr/>
            </a:lvl4pPr>
            <a:lvl5pPr marL="2114550" indent="-285750">
              <a:lnSpc>
                <a:spcPct val="110000"/>
              </a:lnSpc>
              <a:buClr>
                <a:srgbClr val="231F20"/>
              </a:buClr>
              <a:buSzPct val="125000"/>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56533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lide with im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4EAC0B8-43D4-6567-FAD4-512F34AEEB95}"/>
              </a:ext>
            </a:extLst>
          </p:cNvPr>
          <p:cNvSpPr>
            <a:spLocks noGrp="1"/>
          </p:cNvSpPr>
          <p:nvPr>
            <p:ph type="pic" sz="quarter" idx="10"/>
          </p:nvPr>
        </p:nvSpPr>
        <p:spPr>
          <a:xfrm>
            <a:off x="7782560" y="2092960"/>
            <a:ext cx="5100638" cy="5100638"/>
          </a:xfrm>
          <a:prstGeom prst="ellipse">
            <a:avLst/>
          </a:prstGeom>
          <a:solidFill>
            <a:schemeClr val="bg1">
              <a:lumMod val="95000"/>
            </a:schemeClr>
          </a:solidFill>
          <a:ln w="381000">
            <a:solidFill>
              <a:srgbClr val="41B6E6"/>
            </a:solidFill>
          </a:ln>
        </p:spPr>
        <p:txBody>
          <a:bodyPr/>
          <a:lstStyle/>
          <a:p>
            <a:r>
              <a:rPr lang="en-US"/>
              <a:t>Click icon to add picture</a:t>
            </a:r>
            <a:endParaRPr lang="en-GB"/>
          </a:p>
        </p:txBody>
      </p:sp>
      <p:sp>
        <p:nvSpPr>
          <p:cNvPr id="2" name="Title 1">
            <a:extLst>
              <a:ext uri="{FF2B5EF4-FFF2-40B4-BE49-F238E27FC236}">
                <a16:creationId xmlns:a16="http://schemas.microsoft.com/office/drawing/2014/main" id="{4BD09745-706C-DD94-AB5C-222502963D28}"/>
              </a:ext>
            </a:extLst>
          </p:cNvPr>
          <p:cNvSpPr>
            <a:spLocks noGrp="1"/>
          </p:cNvSpPr>
          <p:nvPr>
            <p:ph type="title" hasCustomPrompt="1"/>
          </p:nvPr>
        </p:nvSpPr>
        <p:spPr>
          <a:xfrm>
            <a:off x="343483" y="1279526"/>
            <a:ext cx="10515600" cy="495487"/>
          </a:xfrm>
          <a:prstGeom prst="rect">
            <a:avLst/>
          </a:prstGeom>
        </p:spPr>
        <p:txBody>
          <a:bodyPr anchor="t" anchorCtr="0">
            <a:noAutofit/>
          </a:bodyPr>
          <a:lstStyle>
            <a:lvl1pPr>
              <a:defRPr sz="3000" b="1">
                <a:solidFill>
                  <a:srgbClr val="003087"/>
                </a:solidFill>
              </a:defRPr>
            </a:lvl1pPr>
          </a:lstStyle>
          <a:p>
            <a:r>
              <a:rPr lang="en-GB"/>
              <a:t>Insert your heading in this area</a:t>
            </a:r>
          </a:p>
        </p:txBody>
      </p:sp>
      <p:sp>
        <p:nvSpPr>
          <p:cNvPr id="3" name="Oval 2">
            <a:extLst>
              <a:ext uri="{FF2B5EF4-FFF2-40B4-BE49-F238E27FC236}">
                <a16:creationId xmlns:a16="http://schemas.microsoft.com/office/drawing/2014/main" id="{63BF480C-7E4D-3017-01DF-8A64D8262561}"/>
              </a:ext>
            </a:extLst>
          </p:cNvPr>
          <p:cNvSpPr/>
          <p:nvPr userDrawn="1"/>
        </p:nvSpPr>
        <p:spPr>
          <a:xfrm>
            <a:off x="11104687" y="1033451"/>
            <a:ext cx="2174625" cy="2174625"/>
          </a:xfrm>
          <a:prstGeom prst="ellipse">
            <a:avLst/>
          </a:prstGeom>
          <a:solidFill>
            <a:srgbClr val="005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37D8E3FD-4188-B097-2AD3-8CDFB4F0C59B}"/>
              </a:ext>
            </a:extLst>
          </p:cNvPr>
          <p:cNvSpPr/>
          <p:nvPr userDrawn="1"/>
        </p:nvSpPr>
        <p:spPr>
          <a:xfrm>
            <a:off x="7098583" y="5754364"/>
            <a:ext cx="1757181" cy="1757181"/>
          </a:xfrm>
          <a:prstGeom prst="ellipse">
            <a:avLst/>
          </a:prstGeom>
          <a:solidFill>
            <a:srgbClr val="00A4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 Placeholder 2">
            <a:extLst>
              <a:ext uri="{FF2B5EF4-FFF2-40B4-BE49-F238E27FC236}">
                <a16:creationId xmlns:a16="http://schemas.microsoft.com/office/drawing/2014/main" id="{950809ED-7B1B-B6F1-79FF-D79E9C504547}"/>
              </a:ext>
            </a:extLst>
          </p:cNvPr>
          <p:cNvSpPr>
            <a:spLocks noGrp="1"/>
          </p:cNvSpPr>
          <p:nvPr>
            <p:ph idx="11"/>
          </p:nvPr>
        </p:nvSpPr>
        <p:spPr>
          <a:xfrm>
            <a:off x="363361" y="2120763"/>
            <a:ext cx="6735222" cy="4549667"/>
          </a:xfrm>
          <a:prstGeom prst="rect">
            <a:avLst/>
          </a:prstGeom>
        </p:spPr>
        <p:txBody>
          <a:bodyPr vert="horz" lIns="91440" tIns="45720" rIns="91440" bIns="45720" numCol="1" spcCol="360000" rtlCol="0">
            <a:noAutofit/>
          </a:bodyPr>
          <a:lstStyle>
            <a:lvl1pPr marL="0" indent="0">
              <a:lnSpc>
                <a:spcPct val="110000"/>
              </a:lnSpc>
              <a:buClr>
                <a:srgbClr val="231F20"/>
              </a:buClr>
              <a:buSzPct val="125000"/>
              <a:buFont typeface="Arial" panose="020B0604020202020204" pitchFamily="34" charset="0"/>
              <a:buNone/>
              <a:defRPr/>
            </a:lvl1pPr>
            <a:lvl2pPr marL="742950" indent="-285750">
              <a:lnSpc>
                <a:spcPct val="110000"/>
              </a:lnSpc>
              <a:buClr>
                <a:srgbClr val="231F20"/>
              </a:buClr>
              <a:buSzPct val="125000"/>
              <a:buFont typeface="Arial" panose="020B0604020202020204" pitchFamily="34" charset="0"/>
              <a:buChar char="•"/>
              <a:defRPr/>
            </a:lvl2pPr>
            <a:lvl3pPr marL="1200150" indent="-285750">
              <a:lnSpc>
                <a:spcPct val="110000"/>
              </a:lnSpc>
              <a:buClr>
                <a:srgbClr val="231F20"/>
              </a:buClr>
              <a:buSzPct val="125000"/>
              <a:buFont typeface="Arial" panose="020B0604020202020204" pitchFamily="34" charset="0"/>
              <a:buChar char="•"/>
              <a:defRPr/>
            </a:lvl3pPr>
            <a:lvl4pPr marL="1657350" indent="-285750">
              <a:lnSpc>
                <a:spcPct val="110000"/>
              </a:lnSpc>
              <a:buClr>
                <a:srgbClr val="231F20"/>
              </a:buClr>
              <a:buSzPct val="125000"/>
              <a:buFont typeface="Arial" panose="020B0604020202020204" pitchFamily="34" charset="0"/>
              <a:buChar char="•"/>
              <a:defRPr/>
            </a:lvl4pPr>
            <a:lvl5pPr marL="2114550" indent="-285750">
              <a:lnSpc>
                <a:spcPct val="110000"/>
              </a:lnSpc>
              <a:buClr>
                <a:srgbClr val="231F20"/>
              </a:buClr>
              <a:buSzPct val="125000"/>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13023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inal slide (Thank You)">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64242B5-8478-3FDE-2DE3-E25F7C1554CF}"/>
              </a:ext>
            </a:extLst>
          </p:cNvPr>
          <p:cNvPicPr>
            <a:picLocks noChangeAspect="1"/>
          </p:cNvPicPr>
          <p:nvPr userDrawn="1"/>
        </p:nvPicPr>
        <p:blipFill>
          <a:blip r:embed="rId2"/>
          <a:srcRect/>
          <a:stretch/>
        </p:blipFill>
        <p:spPr>
          <a:xfrm>
            <a:off x="0" y="0"/>
            <a:ext cx="12192000" cy="6858000"/>
          </a:xfrm>
          <a:prstGeom prst="rect">
            <a:avLst/>
          </a:prstGeom>
        </p:spPr>
      </p:pic>
      <p:sp>
        <p:nvSpPr>
          <p:cNvPr id="12" name="Subtitle 2">
            <a:extLst>
              <a:ext uri="{FF2B5EF4-FFF2-40B4-BE49-F238E27FC236}">
                <a16:creationId xmlns:a16="http://schemas.microsoft.com/office/drawing/2014/main" id="{976744A9-0FA9-494B-6A4D-49B40B2E85F2}"/>
              </a:ext>
            </a:extLst>
          </p:cNvPr>
          <p:cNvSpPr>
            <a:spLocks noGrp="1"/>
          </p:cNvSpPr>
          <p:nvPr>
            <p:ph type="subTitle" idx="1" hasCustomPrompt="1"/>
          </p:nvPr>
        </p:nvSpPr>
        <p:spPr>
          <a:xfrm>
            <a:off x="422996" y="2945978"/>
            <a:ext cx="4368800" cy="3142306"/>
          </a:xfrm>
          <a:prstGeom prst="rect">
            <a:avLst/>
          </a:prstGeom>
        </p:spPr>
        <p:txBody>
          <a:bodyPr/>
          <a:lstStyle>
            <a:lvl1pPr marL="0" indent="0">
              <a:buNone/>
              <a:defRPr b="1">
                <a:solidFill>
                  <a:srgbClr val="005EB8"/>
                </a:solidFill>
              </a:defRPr>
            </a:lvl1pPr>
          </a:lstStyle>
          <a:p>
            <a:r>
              <a:rPr lang="en-GB">
                <a:latin typeface="Arial" panose="020B0604020202020204" pitchFamily="34" charset="0"/>
                <a:cs typeface="Arial" panose="020B0604020202020204" pitchFamily="34" charset="0"/>
              </a:rPr>
              <a:t>Insert any additional information or contact details here</a:t>
            </a:r>
          </a:p>
        </p:txBody>
      </p:sp>
      <p:sp>
        <p:nvSpPr>
          <p:cNvPr id="10" name="TextBox 9">
            <a:extLst>
              <a:ext uri="{FF2B5EF4-FFF2-40B4-BE49-F238E27FC236}">
                <a16:creationId xmlns:a16="http://schemas.microsoft.com/office/drawing/2014/main" id="{B7959681-DA1E-B651-F46F-F7E895C5EB3E}"/>
              </a:ext>
            </a:extLst>
          </p:cNvPr>
          <p:cNvSpPr txBox="1"/>
          <p:nvPr userDrawn="1"/>
        </p:nvSpPr>
        <p:spPr>
          <a:xfrm>
            <a:off x="9250829" y="6352143"/>
            <a:ext cx="2646890" cy="369332"/>
          </a:xfrm>
          <a:prstGeom prst="rect">
            <a:avLst/>
          </a:prstGeom>
          <a:noFill/>
        </p:spPr>
        <p:txBody>
          <a:bodyPr wrap="square" rtlCol="0">
            <a:spAutoFit/>
          </a:bodyPr>
          <a:lstStyle/>
          <a:p>
            <a:pPr algn="r"/>
            <a:r>
              <a:rPr lang="en-GB" b="1">
                <a:solidFill>
                  <a:srgbClr val="003087"/>
                </a:solidFill>
              </a:rPr>
              <a:t>imerseyside.nhs.uk</a:t>
            </a:r>
          </a:p>
        </p:txBody>
      </p:sp>
      <p:sp>
        <p:nvSpPr>
          <p:cNvPr id="11" name="Title 1">
            <a:extLst>
              <a:ext uri="{FF2B5EF4-FFF2-40B4-BE49-F238E27FC236}">
                <a16:creationId xmlns:a16="http://schemas.microsoft.com/office/drawing/2014/main" id="{EC0BFB17-BEFD-D9DA-C566-7FC98CB2BEE1}"/>
              </a:ext>
            </a:extLst>
          </p:cNvPr>
          <p:cNvSpPr>
            <a:spLocks noGrp="1"/>
          </p:cNvSpPr>
          <p:nvPr>
            <p:ph type="ctrTitle" hasCustomPrompt="1"/>
          </p:nvPr>
        </p:nvSpPr>
        <p:spPr>
          <a:xfrm>
            <a:off x="422995" y="1303348"/>
            <a:ext cx="4368800" cy="1381125"/>
          </a:xfrm>
          <a:prstGeom prst="rect">
            <a:avLst/>
          </a:prstGeom>
        </p:spPr>
        <p:txBody>
          <a:bodyPr/>
          <a:lstStyle>
            <a:lvl1pPr>
              <a:defRPr sz="4400" b="1">
                <a:solidFill>
                  <a:srgbClr val="003087"/>
                </a:solidFill>
              </a:defRPr>
            </a:lvl1pPr>
          </a:lstStyle>
          <a:p>
            <a:r>
              <a:rPr lang="en-GB">
                <a:latin typeface="Arial" panose="020B0604020202020204" pitchFamily="34" charset="0"/>
                <a:cs typeface="Arial" panose="020B0604020202020204" pitchFamily="34" charset="0"/>
              </a:rPr>
              <a:t>Thank you</a:t>
            </a:r>
          </a:p>
        </p:txBody>
      </p:sp>
      <p:pic>
        <p:nvPicPr>
          <p:cNvPr id="5" name="Picture 4">
            <a:extLst>
              <a:ext uri="{FF2B5EF4-FFF2-40B4-BE49-F238E27FC236}">
                <a16:creationId xmlns:a16="http://schemas.microsoft.com/office/drawing/2014/main" id="{D4983A6E-9484-F376-BF63-6010965562D4}"/>
              </a:ext>
            </a:extLst>
          </p:cNvPr>
          <p:cNvPicPr>
            <a:picLocks noChangeAspect="1"/>
          </p:cNvPicPr>
          <p:nvPr userDrawn="1"/>
        </p:nvPicPr>
        <p:blipFill>
          <a:blip r:embed="rId3"/>
          <a:srcRect/>
          <a:stretch/>
        </p:blipFill>
        <p:spPr>
          <a:xfrm>
            <a:off x="422995" y="254423"/>
            <a:ext cx="2844800" cy="678603"/>
          </a:xfrm>
          <a:prstGeom prst="rect">
            <a:avLst/>
          </a:prstGeom>
        </p:spPr>
      </p:pic>
      <p:pic>
        <p:nvPicPr>
          <p:cNvPr id="3" name="Picture 2">
            <a:extLst>
              <a:ext uri="{FF2B5EF4-FFF2-40B4-BE49-F238E27FC236}">
                <a16:creationId xmlns:a16="http://schemas.microsoft.com/office/drawing/2014/main" id="{FE2CBE49-4FC6-B0FB-9162-77B1ED4F9245}"/>
              </a:ext>
            </a:extLst>
          </p:cNvPr>
          <p:cNvPicPr>
            <a:picLocks noChangeAspect="1"/>
          </p:cNvPicPr>
          <p:nvPr userDrawn="1"/>
        </p:nvPicPr>
        <p:blipFill>
          <a:blip r:embed="rId4"/>
          <a:srcRect/>
          <a:stretch/>
        </p:blipFill>
        <p:spPr>
          <a:xfrm>
            <a:off x="9107949" y="257046"/>
            <a:ext cx="2646890" cy="675593"/>
          </a:xfrm>
          <a:prstGeom prst="rect">
            <a:avLst/>
          </a:prstGeom>
        </p:spPr>
      </p:pic>
    </p:spTree>
    <p:extLst>
      <p:ext uri="{BB962C8B-B14F-4D97-AF65-F5344CB8AC3E}">
        <p14:creationId xmlns:p14="http://schemas.microsoft.com/office/powerpoint/2010/main" val="1510860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inal slide (with value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64242B5-8478-3FDE-2DE3-E25F7C1554CF}"/>
              </a:ext>
            </a:extLst>
          </p:cNvPr>
          <p:cNvPicPr>
            <a:picLocks noChangeAspect="1"/>
          </p:cNvPicPr>
          <p:nvPr userDrawn="1"/>
        </p:nvPicPr>
        <p:blipFill>
          <a:blip r:embed="rId2"/>
          <a:srcRect/>
          <a:stretch/>
        </p:blipFill>
        <p:spPr>
          <a:xfrm>
            <a:off x="0" y="0"/>
            <a:ext cx="12192000" cy="6858000"/>
          </a:xfrm>
          <a:prstGeom prst="rect">
            <a:avLst/>
          </a:prstGeom>
        </p:spPr>
      </p:pic>
      <p:sp>
        <p:nvSpPr>
          <p:cNvPr id="12" name="Subtitle 2">
            <a:extLst>
              <a:ext uri="{FF2B5EF4-FFF2-40B4-BE49-F238E27FC236}">
                <a16:creationId xmlns:a16="http://schemas.microsoft.com/office/drawing/2014/main" id="{976744A9-0FA9-494B-6A4D-49B40B2E85F2}"/>
              </a:ext>
            </a:extLst>
          </p:cNvPr>
          <p:cNvSpPr>
            <a:spLocks noGrp="1"/>
          </p:cNvSpPr>
          <p:nvPr>
            <p:ph type="subTitle" idx="1" hasCustomPrompt="1"/>
          </p:nvPr>
        </p:nvSpPr>
        <p:spPr>
          <a:xfrm>
            <a:off x="422996" y="2945978"/>
            <a:ext cx="4368800" cy="3142306"/>
          </a:xfrm>
          <a:prstGeom prst="rect">
            <a:avLst/>
          </a:prstGeom>
        </p:spPr>
        <p:txBody>
          <a:bodyPr/>
          <a:lstStyle>
            <a:lvl1pPr marL="0" indent="0">
              <a:buNone/>
              <a:defRPr b="1">
                <a:solidFill>
                  <a:srgbClr val="005EB8"/>
                </a:solidFill>
              </a:defRPr>
            </a:lvl1pPr>
          </a:lstStyle>
          <a:p>
            <a:r>
              <a:rPr lang="en-GB">
                <a:latin typeface="Arial" panose="020B0604020202020204" pitchFamily="34" charset="0"/>
                <a:cs typeface="Arial" panose="020B0604020202020204" pitchFamily="34" charset="0"/>
              </a:rPr>
              <a:t>Insert any additional information or contact details here</a:t>
            </a:r>
          </a:p>
        </p:txBody>
      </p:sp>
      <p:sp>
        <p:nvSpPr>
          <p:cNvPr id="11" name="Title 1">
            <a:extLst>
              <a:ext uri="{FF2B5EF4-FFF2-40B4-BE49-F238E27FC236}">
                <a16:creationId xmlns:a16="http://schemas.microsoft.com/office/drawing/2014/main" id="{EC0BFB17-BEFD-D9DA-C566-7FC98CB2BEE1}"/>
              </a:ext>
            </a:extLst>
          </p:cNvPr>
          <p:cNvSpPr>
            <a:spLocks noGrp="1"/>
          </p:cNvSpPr>
          <p:nvPr>
            <p:ph type="ctrTitle" hasCustomPrompt="1"/>
          </p:nvPr>
        </p:nvSpPr>
        <p:spPr>
          <a:xfrm>
            <a:off x="422995" y="1303348"/>
            <a:ext cx="4368800" cy="1381125"/>
          </a:xfrm>
          <a:prstGeom prst="rect">
            <a:avLst/>
          </a:prstGeom>
        </p:spPr>
        <p:txBody>
          <a:bodyPr/>
          <a:lstStyle>
            <a:lvl1pPr>
              <a:defRPr sz="4400" b="1">
                <a:solidFill>
                  <a:srgbClr val="003087"/>
                </a:solidFill>
              </a:defRPr>
            </a:lvl1pPr>
          </a:lstStyle>
          <a:p>
            <a:r>
              <a:rPr lang="en-GB">
                <a:latin typeface="Arial" panose="020B0604020202020204" pitchFamily="34" charset="0"/>
                <a:cs typeface="Arial" panose="020B0604020202020204" pitchFamily="34" charset="0"/>
              </a:rPr>
              <a:t>Thank you</a:t>
            </a:r>
          </a:p>
        </p:txBody>
      </p:sp>
      <p:pic>
        <p:nvPicPr>
          <p:cNvPr id="5" name="Picture 4">
            <a:extLst>
              <a:ext uri="{FF2B5EF4-FFF2-40B4-BE49-F238E27FC236}">
                <a16:creationId xmlns:a16="http://schemas.microsoft.com/office/drawing/2014/main" id="{D4983A6E-9484-F376-BF63-6010965562D4}"/>
              </a:ext>
            </a:extLst>
          </p:cNvPr>
          <p:cNvPicPr>
            <a:picLocks noChangeAspect="1"/>
          </p:cNvPicPr>
          <p:nvPr userDrawn="1"/>
        </p:nvPicPr>
        <p:blipFill>
          <a:blip r:embed="rId3"/>
          <a:srcRect/>
          <a:stretch/>
        </p:blipFill>
        <p:spPr>
          <a:xfrm>
            <a:off x="422995" y="254423"/>
            <a:ext cx="2844800" cy="678603"/>
          </a:xfrm>
          <a:prstGeom prst="rect">
            <a:avLst/>
          </a:prstGeom>
        </p:spPr>
      </p:pic>
      <p:sp>
        <p:nvSpPr>
          <p:cNvPr id="6" name="TextBox 5">
            <a:extLst>
              <a:ext uri="{FF2B5EF4-FFF2-40B4-BE49-F238E27FC236}">
                <a16:creationId xmlns:a16="http://schemas.microsoft.com/office/drawing/2014/main" id="{8F8E5BA0-E67A-509C-4412-1CC9762AB8DA}"/>
              </a:ext>
            </a:extLst>
          </p:cNvPr>
          <p:cNvSpPr txBox="1"/>
          <p:nvPr userDrawn="1"/>
        </p:nvSpPr>
        <p:spPr>
          <a:xfrm>
            <a:off x="9250829" y="6352143"/>
            <a:ext cx="2646890" cy="369332"/>
          </a:xfrm>
          <a:prstGeom prst="rect">
            <a:avLst/>
          </a:prstGeom>
          <a:noFill/>
        </p:spPr>
        <p:txBody>
          <a:bodyPr wrap="square" rtlCol="0">
            <a:spAutoFit/>
          </a:bodyPr>
          <a:lstStyle/>
          <a:p>
            <a:pPr algn="r"/>
            <a:r>
              <a:rPr lang="en-GB" b="1">
                <a:solidFill>
                  <a:srgbClr val="003087"/>
                </a:solidFill>
              </a:rPr>
              <a:t>imerseyside.nhs.uk</a:t>
            </a:r>
          </a:p>
        </p:txBody>
      </p:sp>
      <p:pic>
        <p:nvPicPr>
          <p:cNvPr id="7" name="Picture 6">
            <a:extLst>
              <a:ext uri="{FF2B5EF4-FFF2-40B4-BE49-F238E27FC236}">
                <a16:creationId xmlns:a16="http://schemas.microsoft.com/office/drawing/2014/main" id="{E8403745-2FBE-1835-09EA-C35574A76AF2}"/>
              </a:ext>
            </a:extLst>
          </p:cNvPr>
          <p:cNvPicPr>
            <a:picLocks noChangeAspect="1"/>
          </p:cNvPicPr>
          <p:nvPr userDrawn="1"/>
        </p:nvPicPr>
        <p:blipFill>
          <a:blip r:embed="rId4"/>
          <a:srcRect/>
          <a:stretch/>
        </p:blipFill>
        <p:spPr>
          <a:xfrm>
            <a:off x="9107949" y="257046"/>
            <a:ext cx="2646890" cy="675593"/>
          </a:xfrm>
          <a:prstGeom prst="rect">
            <a:avLst/>
          </a:prstGeom>
        </p:spPr>
      </p:pic>
      <p:pic>
        <p:nvPicPr>
          <p:cNvPr id="4" name="Picture 3">
            <a:extLst>
              <a:ext uri="{FF2B5EF4-FFF2-40B4-BE49-F238E27FC236}">
                <a16:creationId xmlns:a16="http://schemas.microsoft.com/office/drawing/2014/main" id="{0FB3D460-7816-296E-062E-74E9A4E1551E}"/>
              </a:ext>
            </a:extLst>
          </p:cNvPr>
          <p:cNvPicPr>
            <a:picLocks noChangeAspect="1"/>
          </p:cNvPicPr>
          <p:nvPr userDrawn="1"/>
        </p:nvPicPr>
        <p:blipFill>
          <a:blip r:embed="rId5"/>
          <a:stretch>
            <a:fillRect/>
          </a:stretch>
        </p:blipFill>
        <p:spPr>
          <a:xfrm>
            <a:off x="9176302" y="5181145"/>
            <a:ext cx="2721417" cy="907139"/>
          </a:xfrm>
          <a:prstGeom prst="rect">
            <a:avLst/>
          </a:prstGeom>
        </p:spPr>
      </p:pic>
    </p:spTree>
    <p:extLst>
      <p:ext uri="{BB962C8B-B14F-4D97-AF65-F5344CB8AC3E}">
        <p14:creationId xmlns:p14="http://schemas.microsoft.com/office/powerpoint/2010/main" val="3533769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D2E98F8-0EE1-EE29-C5F8-BF26FD750725}"/>
              </a:ext>
            </a:extLst>
          </p:cNvPr>
          <p:cNvPicPr>
            <a:picLocks noChangeAspect="1"/>
          </p:cNvPicPr>
          <p:nvPr userDrawn="1"/>
        </p:nvPicPr>
        <p:blipFill>
          <a:blip r:embed="rId15"/>
          <a:srcRect/>
          <a:stretch/>
        </p:blipFill>
        <p:spPr>
          <a:xfrm>
            <a:off x="422995" y="254423"/>
            <a:ext cx="2844800" cy="678603"/>
          </a:xfrm>
          <a:prstGeom prst="rect">
            <a:avLst/>
          </a:prstGeom>
        </p:spPr>
      </p:pic>
      <p:pic>
        <p:nvPicPr>
          <p:cNvPr id="10" name="Picture 9">
            <a:extLst>
              <a:ext uri="{FF2B5EF4-FFF2-40B4-BE49-F238E27FC236}">
                <a16:creationId xmlns:a16="http://schemas.microsoft.com/office/drawing/2014/main" id="{C8DAB93B-781F-0443-F284-0DCC0BBA38CF}"/>
              </a:ext>
            </a:extLst>
          </p:cNvPr>
          <p:cNvPicPr>
            <a:picLocks noChangeAspect="1"/>
          </p:cNvPicPr>
          <p:nvPr userDrawn="1"/>
        </p:nvPicPr>
        <p:blipFill>
          <a:blip r:embed="rId16"/>
          <a:srcRect/>
          <a:stretch/>
        </p:blipFill>
        <p:spPr>
          <a:xfrm>
            <a:off x="9107949" y="257046"/>
            <a:ext cx="2646890" cy="675593"/>
          </a:xfrm>
          <a:prstGeom prst="rect">
            <a:avLst/>
          </a:prstGeom>
        </p:spPr>
      </p:pic>
    </p:spTree>
    <p:extLst>
      <p:ext uri="{BB962C8B-B14F-4D97-AF65-F5344CB8AC3E}">
        <p14:creationId xmlns:p14="http://schemas.microsoft.com/office/powerpoint/2010/main" val="1459655219"/>
      </p:ext>
    </p:extLst>
  </p:cSld>
  <p:clrMap bg1="lt1" tx1="dk1" bg2="lt2" tx2="dk2" accent1="accent1" accent2="accent2" accent3="accent3" accent4="accent4" accent5="accent5" accent6="accent6" hlink="hlink" folHlink="folHlink"/>
  <p:sldLayoutIdLst>
    <p:sldLayoutId id="2147483672" r:id="rId1"/>
    <p:sldLayoutId id="2147483649" r:id="rId2"/>
    <p:sldLayoutId id="2147483663" r:id="rId3"/>
    <p:sldLayoutId id="2147483660" r:id="rId4"/>
    <p:sldLayoutId id="2147483650" r:id="rId5"/>
    <p:sldLayoutId id="2147483668" r:id="rId6"/>
    <p:sldLayoutId id="2147483675" r:id="rId7"/>
    <p:sldLayoutId id="2147483669" r:id="rId8"/>
    <p:sldLayoutId id="2147483664" r:id="rId9"/>
    <p:sldLayoutId id="2147483665" r:id="rId10"/>
    <p:sldLayoutId id="2147483662" r:id="rId11"/>
    <p:sldLayoutId id="2147483655" r:id="rId12"/>
    <p:sldLayoutId id="2147483674"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000" b="1" kern="1200">
          <a:solidFill>
            <a:srgbClr val="003087"/>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hyperlink" Target="https://digitalportal.imerseyside.nhs.uk/"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hyperlink" Target="https://imerseyside.nhs.uk/service-changes"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hyperlink" Target="https://imerseyside.nhs.uk/legacy-content/general-enquir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AB4527A-B1A6-A6C2-6451-E27C3355BF26}"/>
              </a:ext>
            </a:extLst>
          </p:cNvPr>
          <p:cNvSpPr/>
          <p:nvPr/>
        </p:nvSpPr>
        <p:spPr>
          <a:xfrm>
            <a:off x="0" y="1311442"/>
            <a:ext cx="4993105" cy="554655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67DF1BF0-7380-5B68-7A1A-2C2746284A55}"/>
              </a:ext>
            </a:extLst>
          </p:cNvPr>
          <p:cNvSpPr/>
          <p:nvPr/>
        </p:nvSpPr>
        <p:spPr>
          <a:xfrm>
            <a:off x="180608" y="3207652"/>
            <a:ext cx="4509195" cy="754750"/>
          </a:xfrm>
          <a:prstGeom prst="roundRect">
            <a:avLst>
              <a:gd name="adj" fmla="val 50000"/>
            </a:avLst>
          </a:prstGeom>
          <a:solidFill>
            <a:srgbClr val="00A4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B7CC2B4D-E3D3-8596-8BC4-821816EE1F41}"/>
              </a:ext>
            </a:extLst>
          </p:cNvPr>
          <p:cNvSpPr txBox="1"/>
          <p:nvPr/>
        </p:nvSpPr>
        <p:spPr>
          <a:xfrm>
            <a:off x="179109" y="1563568"/>
            <a:ext cx="4634886" cy="1569660"/>
          </a:xfrm>
          <a:prstGeom prst="rect">
            <a:avLst/>
          </a:prstGeom>
          <a:noFill/>
        </p:spPr>
        <p:txBody>
          <a:bodyPr wrap="square" lIns="91440" tIns="45720" rIns="91440" bIns="45720" rtlCol="0" anchor="t">
            <a:spAutoFit/>
          </a:bodyPr>
          <a:lstStyle/>
          <a:p>
            <a:r>
              <a:rPr lang="en-US" sz="4800" dirty="0">
                <a:solidFill>
                  <a:schemeClr val="bg1"/>
                </a:solidFill>
                <a:latin typeface="Arial" panose="020B0604020202020204" pitchFamily="34" charset="0"/>
                <a:cs typeface="Arial" panose="020B0604020202020204" pitchFamily="34" charset="0"/>
              </a:rPr>
              <a:t>IT Support Changes from </a:t>
            </a:r>
          </a:p>
        </p:txBody>
      </p:sp>
      <p:sp>
        <p:nvSpPr>
          <p:cNvPr id="12" name="TextBox 11">
            <a:extLst>
              <a:ext uri="{FF2B5EF4-FFF2-40B4-BE49-F238E27FC236}">
                <a16:creationId xmlns:a16="http://schemas.microsoft.com/office/drawing/2014/main" id="{1F16415B-9298-2040-A7B6-E0C4EF368B7D}"/>
              </a:ext>
            </a:extLst>
          </p:cNvPr>
          <p:cNvSpPr txBox="1"/>
          <p:nvPr/>
        </p:nvSpPr>
        <p:spPr>
          <a:xfrm>
            <a:off x="303300" y="3205787"/>
            <a:ext cx="4634886" cy="769441"/>
          </a:xfrm>
          <a:prstGeom prst="rect">
            <a:avLst/>
          </a:prstGeom>
          <a:noFill/>
        </p:spPr>
        <p:txBody>
          <a:bodyPr wrap="square" lIns="91440" tIns="45720" rIns="91440" bIns="45720" rtlCol="0" anchor="t">
            <a:spAutoFit/>
          </a:bodyPr>
          <a:lstStyle/>
          <a:p>
            <a:r>
              <a:rPr lang="en-US" sz="4400" b="1" dirty="0">
                <a:solidFill>
                  <a:schemeClr val="bg1"/>
                </a:solidFill>
                <a:latin typeface="Arial" panose="020B0604020202020204" pitchFamily="34" charset="0"/>
                <a:cs typeface="Arial" panose="020B0604020202020204" pitchFamily="34" charset="0"/>
              </a:rPr>
              <a:t>1 October 2026</a:t>
            </a:r>
          </a:p>
        </p:txBody>
      </p:sp>
      <p:sp>
        <p:nvSpPr>
          <p:cNvPr id="13" name="TextBox 12">
            <a:extLst>
              <a:ext uri="{FF2B5EF4-FFF2-40B4-BE49-F238E27FC236}">
                <a16:creationId xmlns:a16="http://schemas.microsoft.com/office/drawing/2014/main" id="{C4B1F290-0EF5-2632-943E-074BCDEEFF8F}"/>
              </a:ext>
            </a:extLst>
          </p:cNvPr>
          <p:cNvSpPr txBox="1"/>
          <p:nvPr/>
        </p:nvSpPr>
        <p:spPr>
          <a:xfrm>
            <a:off x="180608" y="4171047"/>
            <a:ext cx="4757578" cy="2246769"/>
          </a:xfrm>
          <a:prstGeom prst="rect">
            <a:avLst/>
          </a:prstGeom>
          <a:noFill/>
        </p:spPr>
        <p:txBody>
          <a:bodyPr wrap="square" rtlCol="0">
            <a:spAutoFit/>
          </a:bodyPr>
          <a:lstStyle/>
          <a:p>
            <a:r>
              <a:rPr lang="en-US" sz="2000" dirty="0">
                <a:solidFill>
                  <a:schemeClr val="bg1"/>
                </a:solidFill>
                <a:latin typeface="Arial" panose="020B0604020202020204" pitchFamily="34" charset="0"/>
                <a:cs typeface="Arial" panose="020B0604020202020204" pitchFamily="34" charset="0"/>
              </a:rPr>
              <a:t>From 1 October 2026, digital support</a:t>
            </a:r>
          </a:p>
          <a:p>
            <a:r>
              <a:rPr lang="en-US" sz="2000" dirty="0">
                <a:solidFill>
                  <a:schemeClr val="bg1"/>
                </a:solidFill>
                <a:latin typeface="Arial" panose="020B0604020202020204" pitchFamily="34" charset="0"/>
                <a:cs typeface="Arial" panose="020B0604020202020204" pitchFamily="34" charset="0"/>
              </a:rPr>
              <a:t>for ICB corporate and Primary Care</a:t>
            </a:r>
          </a:p>
          <a:p>
            <a:r>
              <a:rPr lang="en-US" sz="2000" dirty="0">
                <a:solidFill>
                  <a:schemeClr val="bg1"/>
                </a:solidFill>
                <a:latin typeface="Arial" panose="020B0604020202020204" pitchFamily="34" charset="0"/>
                <a:cs typeface="Arial" panose="020B0604020202020204" pitchFamily="34" charset="0"/>
              </a:rPr>
              <a:t>colleagues in Cheshire East,</a:t>
            </a:r>
          </a:p>
          <a:p>
            <a:r>
              <a:rPr lang="en-US" sz="2000" dirty="0">
                <a:solidFill>
                  <a:schemeClr val="bg1"/>
                </a:solidFill>
                <a:latin typeface="Arial" panose="020B0604020202020204" pitchFamily="34" charset="0"/>
                <a:cs typeface="Arial" panose="020B0604020202020204" pitchFamily="34" charset="0"/>
              </a:rPr>
              <a:t>Cheshire West, Warrington and</a:t>
            </a:r>
          </a:p>
          <a:p>
            <a:r>
              <a:rPr lang="en-US" sz="2000" dirty="0">
                <a:solidFill>
                  <a:schemeClr val="bg1"/>
                </a:solidFill>
                <a:latin typeface="Arial" panose="020B0604020202020204" pitchFamily="34" charset="0"/>
                <a:cs typeface="Arial" panose="020B0604020202020204" pitchFamily="34" charset="0"/>
              </a:rPr>
              <a:t>Wirral, and for ICB corporate</a:t>
            </a:r>
          </a:p>
          <a:p>
            <a:r>
              <a:rPr lang="en-US" sz="2000" dirty="0">
                <a:solidFill>
                  <a:schemeClr val="bg1"/>
                </a:solidFill>
                <a:latin typeface="Arial" panose="020B0604020202020204" pitchFamily="34" charset="0"/>
                <a:cs typeface="Arial" panose="020B0604020202020204" pitchFamily="34" charset="0"/>
              </a:rPr>
              <a:t>colleagues in Halton, will be provided</a:t>
            </a:r>
          </a:p>
          <a:p>
            <a:r>
              <a:rPr lang="en-US" sz="2000" dirty="0">
                <a:solidFill>
                  <a:schemeClr val="bg1"/>
                </a:solidFill>
                <a:latin typeface="Arial" panose="020B0604020202020204" pitchFamily="34" charset="0"/>
                <a:cs typeface="Arial" panose="020B0604020202020204" pitchFamily="34" charset="0"/>
              </a:rPr>
              <a:t>by NHS Informatics Merseyside (IM).</a:t>
            </a:r>
            <a:endParaRPr lang="en-US" dirty="0">
              <a:solidFill>
                <a:schemeClr val="bg1"/>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9A0C22D2-CD89-96B2-7DA3-AC896D5A1436}"/>
              </a:ext>
            </a:extLst>
          </p:cNvPr>
          <p:cNvPicPr>
            <a:picLocks noChangeAspect="1"/>
          </p:cNvPicPr>
          <p:nvPr/>
        </p:nvPicPr>
        <p:blipFill>
          <a:blip r:embed="rId3"/>
          <a:stretch>
            <a:fillRect/>
          </a:stretch>
        </p:blipFill>
        <p:spPr>
          <a:xfrm>
            <a:off x="4993104" y="1308497"/>
            <a:ext cx="7198896" cy="5546557"/>
          </a:xfrm>
          <a:prstGeom prst="rect">
            <a:avLst/>
          </a:prstGeom>
        </p:spPr>
      </p:pic>
    </p:spTree>
    <p:extLst>
      <p:ext uri="{BB962C8B-B14F-4D97-AF65-F5344CB8AC3E}">
        <p14:creationId xmlns:p14="http://schemas.microsoft.com/office/powerpoint/2010/main" val="215033531"/>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24AA2-BDC9-981A-EA22-25613F1D28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90CBE8-7073-5BF4-78B4-360DAE31DCF4}"/>
              </a:ext>
            </a:extLst>
          </p:cNvPr>
          <p:cNvSpPr>
            <a:spLocks noGrp="1"/>
          </p:cNvSpPr>
          <p:nvPr>
            <p:ph type="title"/>
          </p:nvPr>
        </p:nvSpPr>
        <p:spPr>
          <a:xfrm>
            <a:off x="343483" y="1148292"/>
            <a:ext cx="10515600" cy="495487"/>
          </a:xfrm>
        </p:spPr>
        <p:txBody>
          <a:bodyPr/>
          <a:lstStyle/>
          <a:p>
            <a:r>
              <a:rPr lang="en-US" sz="4000" dirty="0"/>
              <a:t>What's changing and why? </a:t>
            </a:r>
            <a:br>
              <a:rPr lang="en-US" sz="4000" dirty="0"/>
            </a:br>
            <a:endParaRPr lang="en-US" sz="4000" dirty="0"/>
          </a:p>
        </p:txBody>
      </p:sp>
      <p:sp>
        <p:nvSpPr>
          <p:cNvPr id="14" name="TextBox 13">
            <a:extLst>
              <a:ext uri="{FF2B5EF4-FFF2-40B4-BE49-F238E27FC236}">
                <a16:creationId xmlns:a16="http://schemas.microsoft.com/office/drawing/2014/main" id="{07CB22A4-D1BF-EE1F-766B-D3A8BC4754B1}"/>
              </a:ext>
            </a:extLst>
          </p:cNvPr>
          <p:cNvSpPr txBox="1"/>
          <p:nvPr/>
        </p:nvSpPr>
        <p:spPr>
          <a:xfrm>
            <a:off x="343482" y="1948579"/>
            <a:ext cx="11446735" cy="4278094"/>
          </a:xfrm>
          <a:prstGeom prst="rect">
            <a:avLst/>
          </a:prstGeom>
          <a:noFill/>
        </p:spPr>
        <p:txBody>
          <a:bodyPr wrap="square">
            <a:spAutoFit/>
          </a:bodyPr>
          <a:lstStyle/>
          <a:p>
            <a:r>
              <a:rPr lang="en-US" sz="1700" dirty="0">
                <a:latin typeface="Arial" panose="020B0604020202020204" pitchFamily="34" charset="0"/>
                <a:cs typeface="Arial" panose="020B0604020202020204" pitchFamily="34" charset="0"/>
              </a:rPr>
              <a:t>From </a:t>
            </a:r>
            <a:r>
              <a:rPr lang="en-US" sz="1700" b="1" dirty="0">
                <a:latin typeface="Arial" panose="020B0604020202020204" pitchFamily="34" charset="0"/>
                <a:cs typeface="Arial" panose="020B0604020202020204" pitchFamily="34" charset="0"/>
              </a:rPr>
              <a:t>1 October 2026</a:t>
            </a:r>
            <a:r>
              <a:rPr lang="en-US" sz="1700" dirty="0">
                <a:latin typeface="Arial" panose="020B0604020202020204" pitchFamily="34" charset="0"/>
                <a:cs typeface="Arial" panose="020B0604020202020204" pitchFamily="34" charset="0"/>
              </a:rPr>
              <a:t>, digital support for </a:t>
            </a:r>
            <a:r>
              <a:rPr lang="en-US" sz="1700" b="1" dirty="0">
                <a:latin typeface="Arial" panose="020B0604020202020204" pitchFamily="34" charset="0"/>
                <a:cs typeface="Arial" panose="020B0604020202020204" pitchFamily="34" charset="0"/>
              </a:rPr>
              <a:t>ICB corporate</a:t>
            </a:r>
            <a:r>
              <a:rPr lang="en-US" sz="1700" dirty="0">
                <a:latin typeface="Arial" panose="020B0604020202020204" pitchFamily="34" charset="0"/>
                <a:cs typeface="Arial" panose="020B0604020202020204" pitchFamily="34" charset="0"/>
              </a:rPr>
              <a:t> and </a:t>
            </a:r>
            <a:r>
              <a:rPr lang="en-US" sz="1700" b="1" dirty="0">
                <a:latin typeface="Arial" panose="020B0604020202020204" pitchFamily="34" charset="0"/>
                <a:cs typeface="Arial" panose="020B0604020202020204" pitchFamily="34" charset="0"/>
              </a:rPr>
              <a:t>Primary Care colleagues</a:t>
            </a:r>
            <a:r>
              <a:rPr lang="en-US" sz="1700" dirty="0">
                <a:latin typeface="Arial" panose="020B0604020202020204" pitchFamily="34" charset="0"/>
                <a:cs typeface="Arial" panose="020B0604020202020204" pitchFamily="34" charset="0"/>
              </a:rPr>
              <a:t> in </a:t>
            </a:r>
            <a:r>
              <a:rPr lang="en-US" sz="1700" b="1" dirty="0">
                <a:latin typeface="Arial" panose="020B0604020202020204" pitchFamily="34" charset="0"/>
                <a:cs typeface="Arial" panose="020B0604020202020204" pitchFamily="34" charset="0"/>
              </a:rPr>
              <a:t>Cheshire East</a:t>
            </a:r>
            <a:r>
              <a:rPr lang="en-US" sz="1700" dirty="0">
                <a:latin typeface="Arial" panose="020B0604020202020204" pitchFamily="34" charset="0"/>
                <a:cs typeface="Arial" panose="020B0604020202020204" pitchFamily="34" charset="0"/>
              </a:rPr>
              <a:t>, </a:t>
            </a:r>
            <a:r>
              <a:rPr lang="en-US" sz="1700" b="1" dirty="0">
                <a:latin typeface="Arial" panose="020B0604020202020204" pitchFamily="34" charset="0"/>
                <a:cs typeface="Arial" panose="020B0604020202020204" pitchFamily="34" charset="0"/>
              </a:rPr>
              <a:t>Cheshire West</a:t>
            </a:r>
            <a:r>
              <a:rPr lang="en-US" sz="1700" dirty="0">
                <a:latin typeface="Arial" panose="020B0604020202020204" pitchFamily="34" charset="0"/>
                <a:cs typeface="Arial" panose="020B0604020202020204" pitchFamily="34" charset="0"/>
              </a:rPr>
              <a:t>, </a:t>
            </a:r>
            <a:r>
              <a:rPr lang="en-US" sz="1700" b="1" dirty="0">
                <a:latin typeface="Arial" panose="020B0604020202020204" pitchFamily="34" charset="0"/>
                <a:cs typeface="Arial" panose="020B0604020202020204" pitchFamily="34" charset="0"/>
              </a:rPr>
              <a:t>Warrington</a:t>
            </a:r>
            <a:r>
              <a:rPr lang="en-US" sz="1700" dirty="0">
                <a:latin typeface="Arial" panose="020B0604020202020204" pitchFamily="34" charset="0"/>
                <a:cs typeface="Arial" panose="020B0604020202020204" pitchFamily="34" charset="0"/>
              </a:rPr>
              <a:t> and </a:t>
            </a:r>
            <a:r>
              <a:rPr lang="en-US" sz="1700" b="1" dirty="0">
                <a:latin typeface="Arial" panose="020B0604020202020204" pitchFamily="34" charset="0"/>
                <a:cs typeface="Arial" panose="020B0604020202020204" pitchFamily="34" charset="0"/>
              </a:rPr>
              <a:t>Wirral</a:t>
            </a:r>
            <a:r>
              <a:rPr lang="en-US" sz="1700" dirty="0">
                <a:latin typeface="Arial" panose="020B0604020202020204" pitchFamily="34" charset="0"/>
                <a:cs typeface="Arial" panose="020B0604020202020204" pitchFamily="34" charset="0"/>
              </a:rPr>
              <a:t>, and for ICB corporate colleagues in </a:t>
            </a:r>
            <a:r>
              <a:rPr lang="en-US" sz="1700" b="1" dirty="0">
                <a:latin typeface="Arial" panose="020B0604020202020204" pitchFamily="34" charset="0"/>
                <a:cs typeface="Arial" panose="020B0604020202020204" pitchFamily="34" charset="0"/>
              </a:rPr>
              <a:t>Halton</a:t>
            </a:r>
            <a:r>
              <a:rPr lang="en-US" sz="1700" dirty="0">
                <a:latin typeface="Arial" panose="020B0604020202020204" pitchFamily="34" charset="0"/>
                <a:cs typeface="Arial" panose="020B0604020202020204" pitchFamily="34" charset="0"/>
              </a:rPr>
              <a:t>, will be provided by NHS Informatics Merseyside (IM).</a:t>
            </a:r>
          </a:p>
          <a:p>
            <a:endParaRPr lang="en-US" sz="1700" dirty="0">
              <a:latin typeface="Arial" panose="020B0604020202020204" pitchFamily="34" charset="0"/>
              <a:cs typeface="Arial" panose="020B0604020202020204" pitchFamily="34" charset="0"/>
            </a:endParaRPr>
          </a:p>
          <a:p>
            <a:r>
              <a:rPr lang="en-GB" sz="1700" dirty="0">
                <a:latin typeface="Arial" panose="020B0604020202020204" pitchFamily="34" charset="0"/>
                <a:cs typeface="Arial" panose="020B0604020202020204" pitchFamily="34" charset="0"/>
              </a:rPr>
              <a:t>This change follows the planned national closure of Commissioning Support Units (CSUs), requiring new arrangements to ensure the continued delivery of the digital services currently provided by Midlands and Lancashire CSU across Cheshire and Merseyside. The transition has been carefully planned, with partner organisations working collaboratively to maintain service continuity and minimise disruption.</a:t>
            </a:r>
          </a:p>
          <a:p>
            <a:endParaRPr lang="en-GB" sz="1700" dirty="0">
              <a:latin typeface="Arial" panose="020B0604020202020204" pitchFamily="34" charset="0"/>
              <a:cs typeface="Arial" panose="020B0604020202020204" pitchFamily="34" charset="0"/>
            </a:endParaRPr>
          </a:p>
          <a:p>
            <a:r>
              <a:rPr lang="en-GB" sz="1700" dirty="0">
                <a:latin typeface="Arial" panose="020B0604020202020204" pitchFamily="34" charset="0"/>
                <a:cs typeface="Arial" panose="020B0604020202020204" pitchFamily="34" charset="0"/>
              </a:rPr>
              <a:t>To support these arrangements and retain valuable knowledge, skills and experience, some MLCSU colleagues currently delivering these digital services will transfer to IM, helping to ensure a seamless continuation of support.</a:t>
            </a:r>
          </a:p>
          <a:p>
            <a:endParaRPr lang="en-GB" sz="1700" dirty="0">
              <a:latin typeface="Arial" panose="020B0604020202020204" pitchFamily="34" charset="0"/>
              <a:cs typeface="Arial" panose="020B0604020202020204" pitchFamily="34" charset="0"/>
            </a:endParaRPr>
          </a:p>
          <a:p>
            <a:r>
              <a:rPr lang="en-GB" sz="1700" dirty="0">
                <a:latin typeface="Arial" panose="020B0604020202020204" pitchFamily="34" charset="0"/>
                <a:cs typeface="Arial" panose="020B0604020202020204" pitchFamily="34" charset="0"/>
              </a:rPr>
              <a:t>There will be </a:t>
            </a:r>
            <a:r>
              <a:rPr lang="en-GB" sz="1700" b="1" dirty="0">
                <a:latin typeface="Arial" panose="020B0604020202020204" pitchFamily="34" charset="0"/>
                <a:cs typeface="Arial" panose="020B0604020202020204" pitchFamily="34" charset="0"/>
              </a:rPr>
              <a:t>no change to the digital services provided</a:t>
            </a:r>
            <a:r>
              <a:rPr lang="en-GB" sz="1700" dirty="0">
                <a:latin typeface="Arial" panose="020B0604020202020204" pitchFamily="34" charset="0"/>
                <a:cs typeface="Arial" panose="020B0604020202020204" pitchFamily="34" charset="0"/>
              </a:rPr>
              <a:t> following the transfer of digital service provision from MLCSU to IM and colleagues will continue accessing digital services such as training, Smartcard services and clinical system support. However, </a:t>
            </a:r>
            <a:r>
              <a:rPr lang="en-US" sz="1700" dirty="0">
                <a:latin typeface="Arial" panose="020B0604020202020204" pitchFamily="34" charset="0"/>
                <a:cs typeface="Arial" panose="020B0604020202020204" pitchFamily="34" charset="0"/>
              </a:rPr>
              <a:t>as a result of the transfer of digital services to IM, </a:t>
            </a:r>
            <a:r>
              <a:rPr lang="en-US" sz="1700" b="1" dirty="0">
                <a:latin typeface="Arial" panose="020B0604020202020204" pitchFamily="34" charset="0"/>
                <a:cs typeface="Arial" panose="020B0604020202020204" pitchFamily="34" charset="0"/>
              </a:rPr>
              <a:t>there will be a change </a:t>
            </a:r>
            <a:r>
              <a:rPr lang="en-US" sz="1700" dirty="0">
                <a:latin typeface="Arial" panose="020B0604020202020204" pitchFamily="34" charset="0"/>
                <a:cs typeface="Arial" panose="020B0604020202020204" pitchFamily="34" charset="0"/>
              </a:rPr>
              <a:t>to the IT Service Desk telephone number and the digital portal used to report IT issues and access support.</a:t>
            </a:r>
          </a:p>
        </p:txBody>
      </p:sp>
    </p:spTree>
    <p:extLst>
      <p:ext uri="{BB962C8B-B14F-4D97-AF65-F5344CB8AC3E}">
        <p14:creationId xmlns:p14="http://schemas.microsoft.com/office/powerpoint/2010/main" val="1290361366"/>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CF1C0-F458-87A8-2DEC-F6B1CB647D0E}"/>
            </a:ext>
          </a:extLst>
        </p:cNvPr>
        <p:cNvGrpSpPr/>
        <p:nvPr/>
      </p:nvGrpSpPr>
      <p:grpSpPr>
        <a:xfrm>
          <a:off x="0" y="0"/>
          <a:ext cx="0" cy="0"/>
          <a:chOff x="0" y="0"/>
          <a:chExt cx="0" cy="0"/>
        </a:xfrm>
      </p:grpSpPr>
      <p:sp>
        <p:nvSpPr>
          <p:cNvPr id="15" name="Rounded Rectangle 14">
            <a:extLst>
              <a:ext uri="{FF2B5EF4-FFF2-40B4-BE49-F238E27FC236}">
                <a16:creationId xmlns:a16="http://schemas.microsoft.com/office/drawing/2014/main" id="{F2519B62-0A6F-E019-0CF9-AB2BA75BF6BC}"/>
              </a:ext>
            </a:extLst>
          </p:cNvPr>
          <p:cNvSpPr/>
          <p:nvPr/>
        </p:nvSpPr>
        <p:spPr>
          <a:xfrm>
            <a:off x="343483" y="2784763"/>
            <a:ext cx="7567462" cy="3726873"/>
          </a:xfrm>
          <a:prstGeom prst="roundRect">
            <a:avLst>
              <a:gd name="adj" fmla="val 6540"/>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F0BB60-2EF5-7E71-A52E-DF30297D4F9C}"/>
              </a:ext>
            </a:extLst>
          </p:cNvPr>
          <p:cNvSpPr>
            <a:spLocks noGrp="1"/>
          </p:cNvSpPr>
          <p:nvPr>
            <p:ph type="title"/>
          </p:nvPr>
        </p:nvSpPr>
        <p:spPr>
          <a:xfrm>
            <a:off x="343483" y="1148292"/>
            <a:ext cx="10515600" cy="495487"/>
          </a:xfrm>
        </p:spPr>
        <p:txBody>
          <a:bodyPr/>
          <a:lstStyle/>
          <a:p>
            <a:r>
              <a:rPr lang="en-US" sz="4000" dirty="0"/>
              <a:t>Accessing IT support </a:t>
            </a:r>
            <a:br>
              <a:rPr lang="en-US" sz="4000" dirty="0"/>
            </a:br>
            <a:r>
              <a:rPr lang="en-US" sz="4000" dirty="0"/>
              <a:t>from 1 October 2026</a:t>
            </a:r>
          </a:p>
        </p:txBody>
      </p:sp>
      <p:pic>
        <p:nvPicPr>
          <p:cNvPr id="8" name="Picture 7" descr="A blue rectangle with white text&#10;&#10;Description automatically generated">
            <a:extLst>
              <a:ext uri="{FF2B5EF4-FFF2-40B4-BE49-F238E27FC236}">
                <a16:creationId xmlns:a16="http://schemas.microsoft.com/office/drawing/2014/main" id="{B21A991D-007A-E712-CFE1-2A21386448AA}"/>
              </a:ext>
            </a:extLst>
          </p:cNvPr>
          <p:cNvPicPr>
            <a:picLocks noChangeAspect="1"/>
          </p:cNvPicPr>
          <p:nvPr/>
        </p:nvPicPr>
        <p:blipFill rotWithShape="1">
          <a:blip r:embed="rId3"/>
          <a:srcRect t="12174" r="3812" b="9762"/>
          <a:stretch/>
        </p:blipFill>
        <p:spPr>
          <a:xfrm>
            <a:off x="0" y="2515646"/>
            <a:ext cx="3408218" cy="604767"/>
          </a:xfrm>
          <a:prstGeom prst="rect">
            <a:avLst/>
          </a:prstGeom>
        </p:spPr>
      </p:pic>
      <p:sp>
        <p:nvSpPr>
          <p:cNvPr id="14" name="TextBox 13">
            <a:extLst>
              <a:ext uri="{FF2B5EF4-FFF2-40B4-BE49-F238E27FC236}">
                <a16:creationId xmlns:a16="http://schemas.microsoft.com/office/drawing/2014/main" id="{D204CB7A-14E1-854D-EC5B-9254890204B6}"/>
              </a:ext>
            </a:extLst>
          </p:cNvPr>
          <p:cNvSpPr txBox="1"/>
          <p:nvPr/>
        </p:nvSpPr>
        <p:spPr>
          <a:xfrm>
            <a:off x="483469" y="3202519"/>
            <a:ext cx="4875360" cy="1938992"/>
          </a:xfrm>
          <a:prstGeom prst="rect">
            <a:avLst/>
          </a:prstGeom>
          <a:noFill/>
        </p:spPr>
        <p:txBody>
          <a:bodyPr wrap="square">
            <a:spAutoFit/>
          </a:bodyPr>
          <a:lstStyle/>
          <a:p>
            <a:r>
              <a:rPr lang="en-GB" dirty="0">
                <a:latin typeface="Arial" panose="020B0604020202020204" pitchFamily="34" charset="0"/>
                <a:cs typeface="Arial" panose="020B0604020202020204" pitchFamily="34" charset="0"/>
              </a:rPr>
              <a:t>From 1 October 2026, the </a:t>
            </a:r>
            <a:r>
              <a:rPr lang="en-GB" b="1" dirty="0">
                <a:solidFill>
                  <a:srgbClr val="00A499"/>
                </a:solidFill>
                <a:latin typeface="Arial" panose="020B0604020202020204" pitchFamily="34" charset="0"/>
                <a:cs typeface="Arial" panose="020B0604020202020204" pitchFamily="34" charset="0"/>
              </a:rPr>
              <a:t>quickest</a:t>
            </a:r>
            <a:r>
              <a:rPr lang="en-GB" dirty="0">
                <a:latin typeface="Arial" panose="020B0604020202020204" pitchFamily="34" charset="0"/>
                <a:cs typeface="Arial" panose="020B0604020202020204" pitchFamily="34" charset="0"/>
              </a:rPr>
              <a:t> and </a:t>
            </a:r>
            <a:r>
              <a:rPr lang="en-GB" b="1" dirty="0">
                <a:solidFill>
                  <a:srgbClr val="00A499"/>
                </a:solidFill>
                <a:latin typeface="Arial" panose="020B0604020202020204" pitchFamily="34" charset="0"/>
                <a:cs typeface="Arial" panose="020B0604020202020204" pitchFamily="34" charset="0"/>
              </a:rPr>
              <a:t>easiest</a:t>
            </a:r>
            <a:r>
              <a:rPr lang="en-GB" dirty="0">
                <a:latin typeface="Arial" panose="020B0604020202020204" pitchFamily="34" charset="0"/>
                <a:cs typeface="Arial" panose="020B0604020202020204" pitchFamily="34" charset="0"/>
              </a:rPr>
              <a:t> way to access IT support is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through your IM Digital Portal.</a:t>
            </a:r>
          </a:p>
          <a:p>
            <a:endParaRPr lang="en-GB" sz="1200"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To log and track your IT support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requests, scan the QR code or go to:</a:t>
            </a:r>
          </a:p>
          <a:p>
            <a:r>
              <a:rPr lang="en-GB" dirty="0">
                <a:solidFill>
                  <a:srgbClr val="467886"/>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https://digitalportal.imerseyside.nhs.uk</a:t>
            </a:r>
            <a:r>
              <a:rPr lang="en-GB" dirty="0">
                <a:solidFill>
                  <a:srgbClr val="005EB8"/>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a:t>
            </a:r>
            <a:endParaRPr lang="en-GB" dirty="0">
              <a:solidFill>
                <a:srgbClr val="005EB8"/>
              </a:solidFill>
              <a:latin typeface="Arial" panose="020B0604020202020204" pitchFamily="34" charset="0"/>
              <a:cs typeface="Arial" panose="020B0604020202020204" pitchFamily="34" charset="0"/>
            </a:endParaRPr>
          </a:p>
        </p:txBody>
      </p:sp>
      <p:pic>
        <p:nvPicPr>
          <p:cNvPr id="17" name="Picture 16" descr="A blue and white logo&#10;&#10;Description automatically generated">
            <a:extLst>
              <a:ext uri="{FF2B5EF4-FFF2-40B4-BE49-F238E27FC236}">
                <a16:creationId xmlns:a16="http://schemas.microsoft.com/office/drawing/2014/main" id="{1A323616-E2CC-1BDB-1EAC-5DDB089052BE}"/>
              </a:ext>
            </a:extLst>
          </p:cNvPr>
          <p:cNvPicPr>
            <a:picLocks noChangeAspect="1"/>
          </p:cNvPicPr>
          <p:nvPr/>
        </p:nvPicPr>
        <p:blipFill>
          <a:blip r:embed="rId5"/>
          <a:stretch>
            <a:fillRect/>
          </a:stretch>
        </p:blipFill>
        <p:spPr>
          <a:xfrm>
            <a:off x="483469" y="5328612"/>
            <a:ext cx="888128" cy="877163"/>
          </a:xfrm>
          <a:prstGeom prst="rect">
            <a:avLst/>
          </a:prstGeom>
        </p:spPr>
      </p:pic>
      <p:sp>
        <p:nvSpPr>
          <p:cNvPr id="19" name="TextBox 18">
            <a:extLst>
              <a:ext uri="{FF2B5EF4-FFF2-40B4-BE49-F238E27FC236}">
                <a16:creationId xmlns:a16="http://schemas.microsoft.com/office/drawing/2014/main" id="{6AAB133A-C2CB-21C5-AB12-A314D9E10195}"/>
              </a:ext>
            </a:extLst>
          </p:cNvPr>
          <p:cNvSpPr txBox="1"/>
          <p:nvPr/>
        </p:nvSpPr>
        <p:spPr>
          <a:xfrm>
            <a:off x="1371598" y="5305722"/>
            <a:ext cx="3465966" cy="923330"/>
          </a:xfrm>
          <a:prstGeom prst="rect">
            <a:avLst/>
          </a:prstGeom>
          <a:noFill/>
        </p:spPr>
        <p:txBody>
          <a:bodyPr wrap="square">
            <a:spAutoFit/>
          </a:bodyPr>
          <a:lstStyle/>
          <a:p>
            <a:r>
              <a:rPr lang="en-GB" dirty="0">
                <a:latin typeface="Arial" panose="020B0604020202020204" pitchFamily="34" charset="0"/>
                <a:cs typeface="Arial" panose="020B0604020202020204" pitchFamily="34" charset="0"/>
              </a:rPr>
              <a:t>Your IM Digital Portal will also be accessible from an icon on your home screen.</a:t>
            </a:r>
          </a:p>
        </p:txBody>
      </p:sp>
      <p:pic>
        <p:nvPicPr>
          <p:cNvPr id="21" name="Picture 20" descr="A qr code in a square frame&#10;&#10;Description automatically generated">
            <a:extLst>
              <a:ext uri="{FF2B5EF4-FFF2-40B4-BE49-F238E27FC236}">
                <a16:creationId xmlns:a16="http://schemas.microsoft.com/office/drawing/2014/main" id="{9C1F6F28-8795-8F72-2AFE-42AD5D66AFAF}"/>
              </a:ext>
            </a:extLst>
          </p:cNvPr>
          <p:cNvPicPr>
            <a:picLocks noChangeAspect="1"/>
          </p:cNvPicPr>
          <p:nvPr/>
        </p:nvPicPr>
        <p:blipFill>
          <a:blip r:embed="rId6"/>
          <a:stretch>
            <a:fillRect/>
          </a:stretch>
        </p:blipFill>
        <p:spPr>
          <a:xfrm>
            <a:off x="4933963" y="3366730"/>
            <a:ext cx="2880582" cy="2794337"/>
          </a:xfrm>
          <a:prstGeom prst="rect">
            <a:avLst/>
          </a:prstGeom>
        </p:spPr>
      </p:pic>
      <p:sp>
        <p:nvSpPr>
          <p:cNvPr id="22" name="Rounded Rectangle 21">
            <a:extLst>
              <a:ext uri="{FF2B5EF4-FFF2-40B4-BE49-F238E27FC236}">
                <a16:creationId xmlns:a16="http://schemas.microsoft.com/office/drawing/2014/main" id="{6BC8081C-7AE7-0BD8-ED60-21BA0204DEF3}"/>
              </a:ext>
            </a:extLst>
          </p:cNvPr>
          <p:cNvSpPr/>
          <p:nvPr/>
        </p:nvSpPr>
        <p:spPr>
          <a:xfrm>
            <a:off x="8147913" y="1181544"/>
            <a:ext cx="3560618" cy="3228174"/>
          </a:xfrm>
          <a:prstGeom prst="roundRect">
            <a:avLst>
              <a:gd name="adj" fmla="val 6540"/>
            </a:avLst>
          </a:prstGeom>
          <a:solidFill>
            <a:srgbClr val="003087"/>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61C919F1-95EE-1692-E436-477635B26F7E}"/>
              </a:ext>
            </a:extLst>
          </p:cNvPr>
          <p:cNvSpPr txBox="1"/>
          <p:nvPr/>
        </p:nvSpPr>
        <p:spPr>
          <a:xfrm>
            <a:off x="8283577" y="1300692"/>
            <a:ext cx="3298823" cy="2308324"/>
          </a:xfrm>
          <a:prstGeom prst="rect">
            <a:avLst/>
          </a:prstGeom>
          <a:noFill/>
        </p:spPr>
        <p:txBody>
          <a:bodyPr wrap="square">
            <a:spAutoFit/>
          </a:bodyPr>
          <a:lstStyle/>
          <a:p>
            <a:r>
              <a:rPr lang="en-GB" sz="2800" b="1" dirty="0">
                <a:solidFill>
                  <a:schemeClr val="bg1"/>
                </a:solidFill>
                <a:effectLst/>
                <a:latin typeface="Arial" panose="020B0604020202020204" pitchFamily="34" charset="0"/>
                <a:cs typeface="Arial" panose="020B0604020202020204" pitchFamily="34" charset="0"/>
              </a:rPr>
              <a:t>Urgent IT Issues</a:t>
            </a:r>
          </a:p>
          <a:p>
            <a:endParaRPr lang="en-GB" sz="800" dirty="0">
              <a:solidFill>
                <a:schemeClr val="bg1"/>
              </a:solidFill>
              <a:latin typeface="Arial" panose="020B0604020202020204" pitchFamily="34" charset="0"/>
              <a:cs typeface="Arial" panose="020B0604020202020204" pitchFamily="34" charset="0"/>
            </a:endParaRPr>
          </a:p>
          <a:p>
            <a:r>
              <a:rPr lang="en-GB" dirty="0">
                <a:solidFill>
                  <a:schemeClr val="bg1"/>
                </a:solidFill>
                <a:effectLst/>
                <a:latin typeface="Arial" panose="020B0604020202020204" pitchFamily="34" charset="0"/>
                <a:cs typeface="Arial" panose="020B0604020202020204" pitchFamily="34" charset="0"/>
              </a:rPr>
              <a:t>From 1 October 2026, </a:t>
            </a:r>
            <a:br>
              <a:rPr lang="en-GB" dirty="0">
                <a:solidFill>
                  <a:schemeClr val="bg1"/>
                </a:solidFill>
                <a:effectLst/>
                <a:latin typeface="Arial" panose="020B0604020202020204" pitchFamily="34" charset="0"/>
                <a:cs typeface="Arial" panose="020B0604020202020204" pitchFamily="34" charset="0"/>
              </a:rPr>
            </a:br>
            <a:r>
              <a:rPr lang="en-GB" dirty="0">
                <a:solidFill>
                  <a:schemeClr val="bg1"/>
                </a:solidFill>
                <a:effectLst/>
                <a:latin typeface="Arial" panose="020B0604020202020204" pitchFamily="34" charset="0"/>
                <a:cs typeface="Arial" panose="020B0604020202020204" pitchFamily="34" charset="0"/>
              </a:rPr>
              <a:t>for issues affecting patient care, multiple users or if you are unable to access the </a:t>
            </a:r>
            <a:br>
              <a:rPr lang="en-GB" dirty="0">
                <a:solidFill>
                  <a:schemeClr val="bg1"/>
                </a:solidFill>
                <a:effectLst/>
                <a:latin typeface="Arial" panose="020B0604020202020204" pitchFamily="34" charset="0"/>
                <a:cs typeface="Arial" panose="020B0604020202020204" pitchFamily="34" charset="0"/>
              </a:rPr>
            </a:br>
            <a:r>
              <a:rPr lang="en-GB" dirty="0">
                <a:solidFill>
                  <a:schemeClr val="bg1"/>
                </a:solidFill>
                <a:effectLst/>
                <a:latin typeface="Arial" panose="020B0604020202020204" pitchFamily="34" charset="0"/>
                <a:cs typeface="Arial" panose="020B0604020202020204" pitchFamily="34" charset="0"/>
              </a:rPr>
              <a:t>IM Digital Portal, please call your </a:t>
            </a:r>
            <a:r>
              <a:rPr lang="en-GB" b="1" dirty="0">
                <a:solidFill>
                  <a:schemeClr val="bg1"/>
                </a:solidFill>
                <a:effectLst/>
                <a:latin typeface="Arial" panose="020B0604020202020204" pitchFamily="34" charset="0"/>
                <a:cs typeface="Arial" panose="020B0604020202020204" pitchFamily="34" charset="0"/>
              </a:rPr>
              <a:t>IM IT Service Desk</a:t>
            </a:r>
            <a:r>
              <a:rPr lang="en-GB" dirty="0">
                <a:solidFill>
                  <a:schemeClr val="bg1"/>
                </a:solidFill>
                <a:effectLst/>
                <a:latin typeface="Arial" panose="020B0604020202020204" pitchFamily="34" charset="0"/>
                <a:cs typeface="Arial" panose="020B0604020202020204" pitchFamily="34" charset="0"/>
              </a:rPr>
              <a:t>.</a:t>
            </a:r>
          </a:p>
        </p:txBody>
      </p:sp>
      <p:sp>
        <p:nvSpPr>
          <p:cNvPr id="24" name="Rounded Rectangle 23">
            <a:extLst>
              <a:ext uri="{FF2B5EF4-FFF2-40B4-BE49-F238E27FC236}">
                <a16:creationId xmlns:a16="http://schemas.microsoft.com/office/drawing/2014/main" id="{D112E3D4-7142-239E-F728-9E69A8591090}"/>
              </a:ext>
            </a:extLst>
          </p:cNvPr>
          <p:cNvSpPr/>
          <p:nvPr/>
        </p:nvSpPr>
        <p:spPr>
          <a:xfrm>
            <a:off x="8265523" y="3627066"/>
            <a:ext cx="3325396" cy="615176"/>
          </a:xfrm>
          <a:prstGeom prst="roundRect">
            <a:avLst>
              <a:gd name="adj" fmla="val 50000"/>
            </a:avLst>
          </a:prstGeom>
          <a:solidFill>
            <a:srgbClr val="41B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4E1E4EAF-492A-5B06-B6B4-A0E3C13E43D1}"/>
              </a:ext>
            </a:extLst>
          </p:cNvPr>
          <p:cNvSpPr txBox="1"/>
          <p:nvPr/>
        </p:nvSpPr>
        <p:spPr>
          <a:xfrm>
            <a:off x="8333355" y="3642267"/>
            <a:ext cx="3189733" cy="584775"/>
          </a:xfrm>
          <a:prstGeom prst="rect">
            <a:avLst/>
          </a:prstGeom>
          <a:noFill/>
        </p:spPr>
        <p:txBody>
          <a:bodyPr wrap="square" lIns="91440" tIns="45720" rIns="91440" bIns="45720" rtlCol="0" anchor="t">
            <a:spAutoFit/>
          </a:bodyPr>
          <a:lstStyle/>
          <a:p>
            <a:pPr algn="ctr"/>
            <a:r>
              <a:rPr lang="en-US" sz="3200" b="1" dirty="0">
                <a:solidFill>
                  <a:schemeClr val="bg1"/>
                </a:solidFill>
                <a:latin typeface="Arial" panose="020B0604020202020204" pitchFamily="34" charset="0"/>
                <a:cs typeface="Arial" panose="020B0604020202020204" pitchFamily="34" charset="0"/>
              </a:rPr>
              <a:t>0151 296 7777</a:t>
            </a:r>
          </a:p>
        </p:txBody>
      </p:sp>
      <p:sp>
        <p:nvSpPr>
          <p:cNvPr id="27" name="Left Arrow Callout 26">
            <a:extLst>
              <a:ext uri="{FF2B5EF4-FFF2-40B4-BE49-F238E27FC236}">
                <a16:creationId xmlns:a16="http://schemas.microsoft.com/office/drawing/2014/main" id="{6B0A79C1-44BB-44B1-82F8-BE949D35AFA2}"/>
              </a:ext>
            </a:extLst>
          </p:cNvPr>
          <p:cNvSpPr/>
          <p:nvPr/>
        </p:nvSpPr>
        <p:spPr>
          <a:xfrm>
            <a:off x="7703127" y="4572645"/>
            <a:ext cx="4005404" cy="1938992"/>
          </a:xfrm>
          <a:prstGeom prst="leftArrowCallout">
            <a:avLst>
              <a:gd name="adj1" fmla="val 25000"/>
              <a:gd name="adj2" fmla="val 25000"/>
              <a:gd name="adj3" fmla="val 24348"/>
              <a:gd name="adj4" fmla="val 85800"/>
            </a:avLst>
          </a:prstGeom>
          <a:solidFill>
            <a:srgbClr val="0030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DFEED28E-9305-4271-A75F-3D391C2A6E91}"/>
              </a:ext>
            </a:extLst>
          </p:cNvPr>
          <p:cNvSpPr txBox="1"/>
          <p:nvPr/>
        </p:nvSpPr>
        <p:spPr>
          <a:xfrm>
            <a:off x="8459654" y="4726533"/>
            <a:ext cx="3063434" cy="1631216"/>
          </a:xfrm>
          <a:prstGeom prst="rect">
            <a:avLst/>
          </a:prstGeom>
          <a:noFill/>
        </p:spPr>
        <p:txBody>
          <a:bodyPr wrap="square">
            <a:spAutoFit/>
          </a:bodyPr>
          <a:lstStyle/>
          <a:p>
            <a:r>
              <a:rPr lang="en-GB" sz="2000" dirty="0">
                <a:solidFill>
                  <a:schemeClr val="bg1"/>
                </a:solidFill>
                <a:latin typeface="Arial" panose="020B0604020202020204" pitchFamily="34" charset="0"/>
                <a:cs typeface="Arial" panose="020B0604020202020204" pitchFamily="34" charset="0"/>
              </a:rPr>
              <a:t>The IM Digital Portal </a:t>
            </a:r>
            <a:br>
              <a:rPr lang="en-GB" sz="2000" dirty="0">
                <a:solidFill>
                  <a:schemeClr val="bg1"/>
                </a:solidFill>
                <a:latin typeface="Arial" panose="020B0604020202020204" pitchFamily="34" charset="0"/>
                <a:cs typeface="Arial" panose="020B0604020202020204" pitchFamily="34" charset="0"/>
              </a:rPr>
            </a:br>
            <a:r>
              <a:rPr lang="en-GB" sz="2000" dirty="0">
                <a:solidFill>
                  <a:schemeClr val="bg1"/>
                </a:solidFill>
                <a:latin typeface="Arial" panose="020B0604020202020204" pitchFamily="34" charset="0"/>
                <a:cs typeface="Arial" panose="020B0604020202020204" pitchFamily="34" charset="0"/>
              </a:rPr>
              <a:t>will be available from </a:t>
            </a:r>
            <a:br>
              <a:rPr lang="en-GB" sz="2000" dirty="0">
                <a:solidFill>
                  <a:schemeClr val="bg1"/>
                </a:solidFill>
                <a:latin typeface="Arial" panose="020B0604020202020204" pitchFamily="34" charset="0"/>
                <a:cs typeface="Arial" panose="020B0604020202020204" pitchFamily="34" charset="0"/>
              </a:rPr>
            </a:br>
            <a:r>
              <a:rPr lang="en-GB" sz="2000" dirty="0">
                <a:solidFill>
                  <a:schemeClr val="bg1"/>
                </a:solidFill>
                <a:latin typeface="Arial" panose="020B0604020202020204" pitchFamily="34" charset="0"/>
                <a:cs typeface="Arial" panose="020B0604020202020204" pitchFamily="34" charset="0"/>
              </a:rPr>
              <a:t>1 October 2026. </a:t>
            </a:r>
            <a:br>
              <a:rPr lang="en-GB" sz="2000" dirty="0">
                <a:solidFill>
                  <a:schemeClr val="bg1"/>
                </a:solidFill>
                <a:latin typeface="Arial" panose="020B0604020202020204" pitchFamily="34" charset="0"/>
                <a:cs typeface="Arial" panose="020B0604020202020204" pitchFamily="34" charset="0"/>
              </a:rPr>
            </a:br>
            <a:r>
              <a:rPr lang="en-GB" sz="2000" b="1" dirty="0">
                <a:solidFill>
                  <a:schemeClr val="bg1"/>
                </a:solidFill>
                <a:latin typeface="Arial" panose="020B0604020202020204" pitchFamily="34" charset="0"/>
                <a:cs typeface="Arial" panose="020B0604020202020204" pitchFamily="34" charset="0"/>
              </a:rPr>
              <a:t>You will not need any new login details.</a:t>
            </a:r>
            <a:endParaRPr lang="en-GB" sz="2000" b="1" dirty="0">
              <a:solidFill>
                <a:schemeClr val="bg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60931152"/>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CF1C0-F458-87A8-2DEC-F6B1CB647D0E}"/>
            </a:ext>
          </a:extLst>
        </p:cNvPr>
        <p:cNvGrpSpPr/>
        <p:nvPr/>
      </p:nvGrpSpPr>
      <p:grpSpPr>
        <a:xfrm>
          <a:off x="0" y="0"/>
          <a:ext cx="0" cy="0"/>
          <a:chOff x="0" y="0"/>
          <a:chExt cx="0" cy="0"/>
        </a:xfrm>
      </p:grpSpPr>
      <p:sp>
        <p:nvSpPr>
          <p:cNvPr id="15" name="Rounded Rectangle 14">
            <a:extLst>
              <a:ext uri="{FF2B5EF4-FFF2-40B4-BE49-F238E27FC236}">
                <a16:creationId xmlns:a16="http://schemas.microsoft.com/office/drawing/2014/main" id="{F2519B62-0A6F-E019-0CF9-AB2BA75BF6BC}"/>
              </a:ext>
            </a:extLst>
          </p:cNvPr>
          <p:cNvSpPr/>
          <p:nvPr/>
        </p:nvSpPr>
        <p:spPr>
          <a:xfrm>
            <a:off x="343483" y="2653038"/>
            <a:ext cx="5572408" cy="3726872"/>
          </a:xfrm>
          <a:prstGeom prst="roundRect">
            <a:avLst>
              <a:gd name="adj" fmla="val 6540"/>
            </a:avLst>
          </a:prstGeom>
          <a:solidFill>
            <a:srgbClr val="003087"/>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F0BB60-2EF5-7E71-A52E-DF30297D4F9C}"/>
              </a:ext>
            </a:extLst>
          </p:cNvPr>
          <p:cNvSpPr>
            <a:spLocks noGrp="1"/>
          </p:cNvSpPr>
          <p:nvPr>
            <p:ph type="title"/>
          </p:nvPr>
        </p:nvSpPr>
        <p:spPr>
          <a:xfrm>
            <a:off x="343483" y="1300692"/>
            <a:ext cx="7165681" cy="495487"/>
          </a:xfrm>
        </p:spPr>
        <p:txBody>
          <a:bodyPr/>
          <a:lstStyle/>
          <a:p>
            <a:r>
              <a:rPr lang="en-US" sz="4000" dirty="0"/>
              <a:t>On site digital support </a:t>
            </a:r>
            <a:br>
              <a:rPr lang="en-US" sz="4000" dirty="0"/>
            </a:br>
            <a:r>
              <a:rPr lang="en-US" sz="4000" dirty="0"/>
              <a:t>will still be available</a:t>
            </a:r>
          </a:p>
        </p:txBody>
      </p:sp>
      <p:sp>
        <p:nvSpPr>
          <p:cNvPr id="14" name="TextBox 13">
            <a:extLst>
              <a:ext uri="{FF2B5EF4-FFF2-40B4-BE49-F238E27FC236}">
                <a16:creationId xmlns:a16="http://schemas.microsoft.com/office/drawing/2014/main" id="{D204CB7A-14E1-854D-EC5B-9254890204B6}"/>
              </a:ext>
            </a:extLst>
          </p:cNvPr>
          <p:cNvSpPr txBox="1"/>
          <p:nvPr/>
        </p:nvSpPr>
        <p:spPr>
          <a:xfrm>
            <a:off x="489864" y="2812139"/>
            <a:ext cx="5279645" cy="3693319"/>
          </a:xfrm>
          <a:prstGeom prst="rect">
            <a:avLst/>
          </a:prstGeom>
          <a:noFill/>
        </p:spPr>
        <p:txBody>
          <a:bodyPr wrap="square">
            <a:spAutoFit/>
          </a:bodyPr>
          <a:lstStyle/>
          <a:p>
            <a:r>
              <a:rPr lang="en-GB" sz="2400" dirty="0">
                <a:solidFill>
                  <a:schemeClr val="bg1"/>
                </a:solidFill>
                <a:latin typeface="Arial" panose="020B0604020202020204" pitchFamily="34" charset="0"/>
                <a:cs typeface="Arial" panose="020B0604020202020204" pitchFamily="34" charset="0"/>
              </a:rPr>
              <a:t>On-site digital support will continue to be provided for IT issues that cannot be resolved through the IM IT Service Desk and require a site visit. </a:t>
            </a:r>
          </a:p>
          <a:p>
            <a:endParaRPr lang="en-GB" sz="2400" dirty="0">
              <a:solidFill>
                <a:schemeClr val="bg1"/>
              </a:solidFill>
              <a:latin typeface="Arial" panose="020B0604020202020204" pitchFamily="34" charset="0"/>
              <a:cs typeface="Arial" panose="020B0604020202020204" pitchFamily="34" charset="0"/>
            </a:endParaRPr>
          </a:p>
          <a:p>
            <a:r>
              <a:rPr lang="en-GB" sz="2400" dirty="0">
                <a:solidFill>
                  <a:schemeClr val="bg1"/>
                </a:solidFill>
                <a:latin typeface="Arial" panose="020B0604020202020204" pitchFamily="34" charset="0"/>
                <a:cs typeface="Arial" panose="020B0604020202020204" pitchFamily="34" charset="0"/>
              </a:rPr>
              <a:t>Please be aware that </a:t>
            </a:r>
            <a:r>
              <a:rPr lang="en-GB" sz="2400" dirty="0">
                <a:solidFill>
                  <a:schemeClr val="bg1"/>
                </a:solidFill>
                <a:effectLst/>
                <a:latin typeface="Arial" panose="020B0604020202020204" pitchFamily="34" charset="0"/>
                <a:cs typeface="Arial" panose="020B0604020202020204" pitchFamily="34" charset="0"/>
              </a:rPr>
              <a:t>you may </a:t>
            </a:r>
            <a:br>
              <a:rPr lang="en-GB" sz="2400" dirty="0">
                <a:solidFill>
                  <a:schemeClr val="bg1"/>
                </a:solidFill>
                <a:effectLst/>
                <a:latin typeface="Arial" panose="020B0604020202020204" pitchFamily="34" charset="0"/>
                <a:cs typeface="Arial" panose="020B0604020202020204" pitchFamily="34" charset="0"/>
              </a:rPr>
            </a:br>
            <a:r>
              <a:rPr lang="en-GB" sz="2400" dirty="0">
                <a:solidFill>
                  <a:schemeClr val="bg1"/>
                </a:solidFill>
                <a:effectLst/>
                <a:latin typeface="Arial" panose="020B0604020202020204" pitchFamily="34" charset="0"/>
                <a:cs typeface="Arial" panose="020B0604020202020204" pitchFamily="34" charset="0"/>
              </a:rPr>
              <a:t>see digital colleagues wearing </a:t>
            </a:r>
            <a:br>
              <a:rPr lang="en-GB" sz="2400" dirty="0">
                <a:solidFill>
                  <a:schemeClr val="bg1"/>
                </a:solidFill>
                <a:effectLst/>
                <a:latin typeface="Arial" panose="020B0604020202020204" pitchFamily="34" charset="0"/>
                <a:cs typeface="Arial" panose="020B0604020202020204" pitchFamily="34" charset="0"/>
              </a:rPr>
            </a:br>
            <a:r>
              <a:rPr lang="en-GB" sz="2400" b="1" dirty="0">
                <a:solidFill>
                  <a:schemeClr val="bg1"/>
                </a:solidFill>
                <a:effectLst/>
                <a:latin typeface="Arial" panose="020B0604020202020204" pitchFamily="34" charset="0"/>
                <a:cs typeface="Arial" panose="020B0604020202020204" pitchFamily="34" charset="0"/>
              </a:rPr>
              <a:t>IM-branded workwear </a:t>
            </a:r>
            <a:r>
              <a:rPr lang="en-GB" sz="2400" dirty="0">
                <a:solidFill>
                  <a:schemeClr val="bg1"/>
                </a:solidFill>
                <a:effectLst/>
                <a:latin typeface="Arial" panose="020B0604020202020204" pitchFamily="34" charset="0"/>
                <a:cs typeface="Arial" panose="020B0604020202020204" pitchFamily="34" charset="0"/>
              </a:rPr>
              <a:t>and </a:t>
            </a:r>
            <a:r>
              <a:rPr lang="en-GB" sz="2400" b="1" dirty="0">
                <a:solidFill>
                  <a:schemeClr val="bg1"/>
                </a:solidFill>
                <a:effectLst/>
                <a:latin typeface="Arial" panose="020B0604020202020204" pitchFamily="34" charset="0"/>
                <a:cs typeface="Arial" panose="020B0604020202020204" pitchFamily="34" charset="0"/>
              </a:rPr>
              <a:t>lanyards</a:t>
            </a:r>
            <a:r>
              <a:rPr lang="en-GB" sz="2400" dirty="0">
                <a:solidFill>
                  <a:schemeClr val="bg1"/>
                </a:solidFill>
                <a:effectLst/>
                <a:latin typeface="Arial" panose="020B0604020202020204" pitchFamily="34" charset="0"/>
                <a:cs typeface="Arial" panose="020B0604020202020204" pitchFamily="34" charset="0"/>
              </a:rPr>
              <a:t> when visiting your site.</a:t>
            </a:r>
          </a:p>
          <a:p>
            <a:endParaRPr lang="en-GB"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99475FE2-CD58-6F07-ABBD-12B82A5C128E}"/>
              </a:ext>
            </a:extLst>
          </p:cNvPr>
          <p:cNvPicPr>
            <a:picLocks noChangeAspect="1"/>
          </p:cNvPicPr>
          <p:nvPr/>
        </p:nvPicPr>
        <p:blipFill>
          <a:blip r:embed="rId3"/>
          <a:stretch>
            <a:fillRect/>
          </a:stretch>
        </p:blipFill>
        <p:spPr>
          <a:xfrm>
            <a:off x="6164936" y="1285758"/>
            <a:ext cx="5537200" cy="5219700"/>
          </a:xfrm>
          <a:prstGeom prst="rect">
            <a:avLst/>
          </a:prstGeom>
        </p:spPr>
      </p:pic>
    </p:spTree>
    <p:extLst>
      <p:ext uri="{BB962C8B-B14F-4D97-AF65-F5344CB8AC3E}">
        <p14:creationId xmlns:p14="http://schemas.microsoft.com/office/powerpoint/2010/main" val="3699331210"/>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7B5FEB-8B94-72E5-E4E0-04CA2E35CB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FB5704-A173-EF1D-C412-0F9B70EFFEBD}"/>
              </a:ext>
            </a:extLst>
          </p:cNvPr>
          <p:cNvSpPr>
            <a:spLocks noGrp="1"/>
          </p:cNvSpPr>
          <p:nvPr>
            <p:ph type="title"/>
          </p:nvPr>
        </p:nvSpPr>
        <p:spPr>
          <a:xfrm>
            <a:off x="343483" y="2628713"/>
            <a:ext cx="7165681" cy="495487"/>
          </a:xfrm>
        </p:spPr>
        <p:txBody>
          <a:bodyPr/>
          <a:lstStyle/>
          <a:p>
            <a:r>
              <a:rPr lang="en-US" sz="4000" dirty="0"/>
              <a:t>Further information</a:t>
            </a:r>
          </a:p>
        </p:txBody>
      </p:sp>
      <p:sp>
        <p:nvSpPr>
          <p:cNvPr id="3" name="TextBox 2">
            <a:extLst>
              <a:ext uri="{FF2B5EF4-FFF2-40B4-BE49-F238E27FC236}">
                <a16:creationId xmlns:a16="http://schemas.microsoft.com/office/drawing/2014/main" id="{18B4F645-44AA-4784-3AE4-8DE01CC95AA4}"/>
              </a:ext>
            </a:extLst>
          </p:cNvPr>
          <p:cNvSpPr txBox="1"/>
          <p:nvPr/>
        </p:nvSpPr>
        <p:spPr>
          <a:xfrm>
            <a:off x="343483" y="3304309"/>
            <a:ext cx="10615462" cy="1661993"/>
          </a:xfrm>
          <a:prstGeom prst="rect">
            <a:avLst/>
          </a:prstGeom>
          <a:noFill/>
        </p:spPr>
        <p:txBody>
          <a:bodyPr wrap="square">
            <a:spAutoFit/>
          </a:bodyPr>
          <a:lstStyle/>
          <a:p>
            <a:r>
              <a:rPr lang="en-US" sz="1700" dirty="0">
                <a:latin typeface="Arial" panose="020B0604020202020204" pitchFamily="34" charset="0"/>
                <a:cs typeface="Arial" panose="020B0604020202020204" pitchFamily="34" charset="0"/>
              </a:rPr>
              <a:t>For further information about the planned changes to IT support services from 1 October 2026, please visit:</a:t>
            </a:r>
          </a:p>
          <a:p>
            <a:r>
              <a:rPr lang="en-US" sz="1700" dirty="0">
                <a:latin typeface="Arial" panose="020B0604020202020204" pitchFamily="34" charset="0"/>
                <a:cs typeface="Arial" panose="020B0604020202020204" pitchFamily="34" charset="0"/>
                <a:hlinkClick r:id="rId3"/>
              </a:rPr>
              <a:t>https://imerseyside.nhs.uk/service-changes</a:t>
            </a:r>
            <a:endParaRPr lang="en-US" sz="1700" dirty="0">
              <a:latin typeface="Arial" panose="020B0604020202020204" pitchFamily="34" charset="0"/>
              <a:cs typeface="Arial" panose="020B0604020202020204" pitchFamily="34" charset="0"/>
            </a:endParaRPr>
          </a:p>
          <a:p>
            <a:endParaRPr lang="en-US" sz="1700" dirty="0">
              <a:latin typeface="Arial" panose="020B0604020202020204" pitchFamily="34" charset="0"/>
              <a:cs typeface="Arial" panose="020B0604020202020204" pitchFamily="34" charset="0"/>
            </a:endParaRPr>
          </a:p>
          <a:p>
            <a:r>
              <a:rPr lang="en-US" sz="1700" dirty="0">
                <a:latin typeface="Arial" panose="020B0604020202020204" pitchFamily="34" charset="0"/>
                <a:cs typeface="Arial" panose="020B0604020202020204" pitchFamily="34" charset="0"/>
              </a:rPr>
              <a:t>If you have any questions about these service changes, please </a:t>
            </a:r>
            <a:r>
              <a:rPr lang="en-US" sz="1700" dirty="0">
                <a:latin typeface="Arial" panose="020B0604020202020204" pitchFamily="34" charset="0"/>
                <a:cs typeface="Arial" panose="020B0604020202020204" pitchFamily="34" charset="0"/>
                <a:hlinkClick r:id="rId4"/>
              </a:rPr>
              <a:t>get in touch</a:t>
            </a:r>
            <a:r>
              <a:rPr lang="en-US" sz="1700" dirty="0">
                <a:latin typeface="Arial" panose="020B0604020202020204" pitchFamily="34" charset="0"/>
                <a:cs typeface="Arial" panose="020B0604020202020204" pitchFamily="34" charset="0"/>
              </a:rPr>
              <a:t>.</a:t>
            </a:r>
          </a:p>
          <a:p>
            <a:endParaRPr lang="en-US" sz="1700" dirty="0">
              <a:latin typeface="Arial" panose="020B0604020202020204" pitchFamily="34" charset="0"/>
              <a:cs typeface="Arial" panose="020B0604020202020204" pitchFamily="34" charset="0"/>
            </a:endParaRPr>
          </a:p>
          <a:p>
            <a:r>
              <a:rPr lang="en-US" sz="1700" dirty="0">
                <a:latin typeface="Arial" panose="020B0604020202020204" pitchFamily="34" charset="0"/>
                <a:cs typeface="Arial" panose="020B0604020202020204" pitchFamily="34" charset="0"/>
              </a:rPr>
              <a:t>We thank you in advance for your understanding and support.</a:t>
            </a:r>
          </a:p>
        </p:txBody>
      </p:sp>
    </p:spTree>
    <p:extLst>
      <p:ext uri="{BB962C8B-B14F-4D97-AF65-F5344CB8AC3E}">
        <p14:creationId xmlns:p14="http://schemas.microsoft.com/office/powerpoint/2010/main" val="149506340"/>
      </p:ext>
    </p:extLst>
  </p:cSld>
  <p:clrMapOvr>
    <a:masterClrMapping/>
  </p:clrMapOvr>
  <p:transition spd="med">
    <p:fade/>
  </p:transition>
</p:sld>
</file>

<file path=ppt/theme/theme1.xml><?xml version="1.0" encoding="utf-8"?>
<a:theme xmlns:a="http://schemas.openxmlformats.org/drawingml/2006/main" name="Office Theme">
  <a:themeElements>
    <a:clrScheme name="Table shading colour">
      <a:dk1>
        <a:srgbClr val="000000"/>
      </a:dk1>
      <a:lt1>
        <a:srgbClr val="FFFFFF"/>
      </a:lt1>
      <a:dk2>
        <a:srgbClr val="0E2841"/>
      </a:dk2>
      <a:lt2>
        <a:srgbClr val="E8E8E8"/>
      </a:lt2>
      <a:accent1>
        <a:srgbClr val="003087"/>
      </a:accent1>
      <a:accent2>
        <a:srgbClr val="005EB8"/>
      </a:accent2>
      <a:accent3>
        <a:srgbClr val="41B6E6"/>
      </a:accent3>
      <a:accent4>
        <a:srgbClr val="00A399"/>
      </a:accent4>
      <a:accent5>
        <a:srgbClr val="231F20"/>
      </a:accent5>
      <a:accent6>
        <a:srgbClr val="DEF0FF"/>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84704D93-F9B0-48D9-B9D7-A1E0B1071640}" vid="{53E92502-7C55-486B-B705-432C9F679BC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e3226b0-3d4c-4e4b-9cf2-a45169ea9637" xsi:nil="true"/>
    <lcf76f155ced4ddcb4097134ff3c332f xmlns="f20ab149-5981-4b91-98dc-dce6969e6483">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11C897DFB74A24392B4F615C519E247" ma:contentTypeVersion="13" ma:contentTypeDescription="Create a new document." ma:contentTypeScope="" ma:versionID="cedee361a9aa4c32349befad7ff200e5">
  <xsd:schema xmlns:xsd="http://www.w3.org/2001/XMLSchema" xmlns:xs="http://www.w3.org/2001/XMLSchema" xmlns:p="http://schemas.microsoft.com/office/2006/metadata/properties" xmlns:ns2="f20ab149-5981-4b91-98dc-dce6969e6483" xmlns:ns3="5e3226b0-3d4c-4e4b-9cf2-a45169ea9637" targetNamespace="http://schemas.microsoft.com/office/2006/metadata/properties" ma:root="true" ma:fieldsID="3877d9e0f70fa4e2658b5500ee69840c" ns2:_="" ns3:_="">
    <xsd:import namespace="f20ab149-5981-4b91-98dc-dce6969e6483"/>
    <xsd:import namespace="5e3226b0-3d4c-4e4b-9cf2-a45169ea963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20ab149-5981-4b91-98dc-dce6969e648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89129cfc-5fe7-4955-85bf-5ebb996f2204"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5e3226b0-3d4c-4e4b-9cf2-a45169ea9637"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a5811acb-180a-4764-9e35-778a20548a71}" ma:internalName="TaxCatchAll" ma:showField="CatchAllData" ma:web="5e3226b0-3d4c-4e4b-9cf2-a45169ea963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2D45359-9929-4433-9C58-9577118C1D48}">
  <ds:schemaRefs>
    <ds:schemaRef ds:uri="http://purl.org/dc/terms/"/>
    <ds:schemaRef ds:uri="http://schemas.microsoft.com/office/2006/documentManagement/types"/>
    <ds:schemaRef ds:uri="5e3226b0-3d4c-4e4b-9cf2-a45169ea9637"/>
    <ds:schemaRef ds:uri="http://www.w3.org/XML/1998/namespace"/>
    <ds:schemaRef ds:uri="http://purl.org/dc/elements/1.1/"/>
    <ds:schemaRef ds:uri="http://schemas.microsoft.com/office/infopath/2007/PartnerControls"/>
    <ds:schemaRef ds:uri="http://purl.org/dc/dcmitype/"/>
    <ds:schemaRef ds:uri="http://schemas.openxmlformats.org/package/2006/metadata/core-properties"/>
    <ds:schemaRef ds:uri="f20ab149-5981-4b91-98dc-dce6969e6483"/>
    <ds:schemaRef ds:uri="http://schemas.microsoft.com/office/2006/metadata/properties"/>
  </ds:schemaRefs>
</ds:datastoreItem>
</file>

<file path=customXml/itemProps2.xml><?xml version="1.0" encoding="utf-8"?>
<ds:datastoreItem xmlns:ds="http://schemas.openxmlformats.org/officeDocument/2006/customXml" ds:itemID="{E7E6B163-D8DA-4850-86F1-A25097BE4198}">
  <ds:schemaRefs>
    <ds:schemaRef ds:uri="5e3226b0-3d4c-4e4b-9cf2-a45169ea9637"/>
    <ds:schemaRef ds:uri="f20ab149-5981-4b91-98dc-dce6969e648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64767DB-4E02-4735-9B19-777696C6318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23722</TotalTime>
  <Words>523</Words>
  <Application>Microsoft Macintosh PowerPoint</Application>
  <PresentationFormat>Widescreen</PresentationFormat>
  <Paragraphs>40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Aptos</vt:lpstr>
      <vt:lpstr>Arial</vt:lpstr>
      <vt:lpstr>Office Theme</vt:lpstr>
      <vt:lpstr>PowerPoint Presentation</vt:lpstr>
      <vt:lpstr>What's changing and why?  </vt:lpstr>
      <vt:lpstr>Accessing IT support  from 1 October 2026</vt:lpstr>
      <vt:lpstr>On site digital support  will still be available</vt:lpstr>
      <vt:lpstr>Further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Kristen Watson-Mattocks</dc:creator>
  <cp:lastModifiedBy>Kristen Watson-Mattocks</cp:lastModifiedBy>
  <cp:revision>11</cp:revision>
  <dcterms:created xsi:type="dcterms:W3CDTF">2026-04-20T15:22:06Z</dcterms:created>
  <dcterms:modified xsi:type="dcterms:W3CDTF">2026-09-17T14:38:21Z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0x010100F11C897DFB74A24392B4F615C519E247</vt:lpwstr>
  </property>
  <property fmtid="{D5CDD505-2E9C-101B-9397-08002B2CF9AE}" pid="3" name="MediaServiceImageTags">
    <vt:lpwstr/>
  </property>
</Properties>
</file>